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5" r:id="rId30"/>
    <p:sldId id="284" r:id="rId31"/>
    <p:sldId id="286" r:id="rId32"/>
    <p:sldId id="287" r:id="rId33"/>
    <p:sldId id="288" r:id="rId34"/>
    <p:sldId id="289" r:id="rId35"/>
    <p:sldId id="290" r:id="rId36"/>
    <p:sldId id="291" r:id="rId37"/>
    <p:sldId id="292" r:id="rId38"/>
    <p:sldId id="294" r:id="rId39"/>
    <p:sldId id="293" r:id="rId40"/>
    <p:sldId id="295" r:id="rId41"/>
    <p:sldId id="296" r:id="rId42"/>
    <p:sldId id="297" r:id="rId43"/>
  </p:sldIdLst>
  <p:sldSz cx="18288000" cy="10287000"/>
  <p:notesSz cx="6858000" cy="9144000"/>
  <p:embeddedFontLst>
    <p:embeddedFont>
      <p:font typeface="Aileron Bold" panose="020B0604020202020204" charset="0"/>
      <p:regular r:id="rId44"/>
    </p:embeddedFont>
    <p:embeddedFont>
      <p:font typeface="Calibri" panose="020F0502020204030204" pitchFamily="34" charset="0"/>
      <p:regular r:id="rId45"/>
      <p:bold r:id="rId46"/>
      <p:italic r:id="rId47"/>
      <p:boldItalic r:id="rId48"/>
    </p:embeddedFont>
    <p:embeddedFont>
      <p:font typeface="HK Grotesk Bold" panose="020B0604020202020204" charset="0"/>
      <p:regular r:id="rId49"/>
    </p:embeddedFont>
    <p:embeddedFont>
      <p:font typeface="Open Sans Bold" panose="020B0604020202020204" charset="0"/>
      <p:regular r:id="rId50"/>
    </p:embeddedFont>
    <p:embeddedFont>
      <p:font typeface="HK Grotesk" panose="020B0604020202020204" charset="0"/>
      <p:regular r:id="rId51"/>
    </p:embeddedFont>
    <p:embeddedFont>
      <p:font typeface="HK Grotesk Medium" panose="020B0604020202020204" charset="0"/>
      <p:regular r:id="rId52"/>
    </p:embeddedFont>
    <p:embeddedFont>
      <p:font typeface="Arial Black" panose="020B0A04020102020204" pitchFamily="34" charset="0"/>
      <p:bold r:id="rId53"/>
    </p:embeddedFont>
    <p:embeddedFont>
      <p:font typeface="Aileron" panose="020B0604020202020204" charset="0"/>
      <p:regular r:id="rId5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771" autoAdjust="0"/>
    <p:restoredTop sz="94622" autoAdjust="0"/>
  </p:normalViewPr>
  <p:slideViewPr>
    <p:cSldViewPr>
      <p:cViewPr>
        <p:scale>
          <a:sx n="40" d="100"/>
          <a:sy n="40" d="100"/>
        </p:scale>
        <p:origin x="252" y="27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4.fntdata"/><Relationship Id="rId50" Type="http://schemas.openxmlformats.org/officeDocument/2006/relationships/font" Target="fonts/font7.fntdata"/><Relationship Id="rId55"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2.fntdata"/><Relationship Id="rId53" Type="http://schemas.openxmlformats.org/officeDocument/2006/relationships/font" Target="fonts/font10.fntdata"/><Relationship Id="rId58"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6.fntdata"/><Relationship Id="rId57"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fntdata"/><Relationship Id="rId52"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5.fntdata"/><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font" Target="fonts/font8.fntdata"/><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7/15/2023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7/15/2023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7/15/2023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7/15/2023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7/15/2023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7/15/2023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7/15/2023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7/15/2023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7/15/2023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‹Nº›</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9.jp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9.jp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4.jp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4.jpe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4.jp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4.jp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4.jp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4.jp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4.jp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4.jpg"/><Relationship Id="rId1"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image" Target="../media/image24.png"/></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4.jpg"/><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4.jp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4.jp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4.jp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4.jpg"/><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4.jp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33.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4.jp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4.jp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14.jp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37.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14.jpg"/><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14.jp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jpg"/><Relationship Id="rId1" Type="http://schemas.openxmlformats.org/officeDocument/2006/relationships/slideLayout" Target="../slideLayouts/slideLayout7.xml"/><Relationship Id="rId4" Type="http://schemas.openxmlformats.org/officeDocument/2006/relationships/image" Target="../media/image45.png"/></Relationships>
</file>

<file path=ppt/slides/_rels/slide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4375" r="4375"/>
          <a:stretch>
            <a:fillRect/>
          </a:stretch>
        </p:blipFill>
        <p:spPr>
          <a:xfrm>
            <a:off x="0" y="0"/>
            <a:ext cx="18288000" cy="10287000"/>
          </a:xfrm>
          <a:prstGeom prst="rect">
            <a:avLst/>
          </a:prstGeom>
        </p:spPr>
      </p:pic>
      <p:sp>
        <p:nvSpPr>
          <p:cNvPr id="3" name="TextBox 3"/>
          <p:cNvSpPr txBox="1"/>
          <p:nvPr/>
        </p:nvSpPr>
        <p:spPr>
          <a:xfrm>
            <a:off x="658341" y="4047342"/>
            <a:ext cx="16971318" cy="1566544"/>
          </a:xfrm>
          <a:prstGeom prst="rect">
            <a:avLst/>
          </a:prstGeom>
        </p:spPr>
        <p:txBody>
          <a:bodyPr lIns="0" tIns="0" rIns="0" bIns="0" rtlCol="0" anchor="t">
            <a:spAutoFit/>
          </a:bodyPr>
          <a:lstStyle/>
          <a:p>
            <a:pPr algn="ctr">
              <a:lnSpc>
                <a:spcPts val="12880"/>
              </a:lnSpc>
            </a:pPr>
            <a:r>
              <a:rPr lang="en-US" sz="9200">
                <a:solidFill>
                  <a:srgbClr val="FFFFFF"/>
                </a:solidFill>
                <a:latin typeface="Aileron Bold"/>
              </a:rPr>
              <a:t>Data Science Capstone Project</a:t>
            </a:r>
          </a:p>
        </p:txBody>
      </p:sp>
      <p:sp>
        <p:nvSpPr>
          <p:cNvPr id="4" name="TextBox 4"/>
          <p:cNvSpPr txBox="1"/>
          <p:nvPr/>
        </p:nvSpPr>
        <p:spPr>
          <a:xfrm>
            <a:off x="5936605" y="7660640"/>
            <a:ext cx="6414790" cy="1597660"/>
          </a:xfrm>
          <a:prstGeom prst="rect">
            <a:avLst/>
          </a:prstGeom>
        </p:spPr>
        <p:txBody>
          <a:bodyPr lIns="0" tIns="0" rIns="0" bIns="0" rtlCol="0" anchor="t">
            <a:spAutoFit/>
          </a:bodyPr>
          <a:lstStyle/>
          <a:p>
            <a:pPr algn="ctr">
              <a:lnSpc>
                <a:spcPts val="6440"/>
              </a:lnSpc>
            </a:pPr>
            <a:r>
              <a:rPr lang="en-US" sz="4600">
                <a:solidFill>
                  <a:srgbClr val="FFFFFF"/>
                </a:solidFill>
                <a:latin typeface="Aileron Bold"/>
              </a:rPr>
              <a:t>Marcos Lopez Martinez</a:t>
            </a:r>
          </a:p>
          <a:p>
            <a:pPr algn="ctr">
              <a:lnSpc>
                <a:spcPts val="6440"/>
              </a:lnSpc>
            </a:pPr>
            <a:r>
              <a:rPr lang="en-US" sz="4600">
                <a:solidFill>
                  <a:srgbClr val="FFFFFF"/>
                </a:solidFill>
                <a:latin typeface="Aileron Bold"/>
              </a:rPr>
              <a:t>12/07/2023</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4000" r="-4000"/>
          </a:stretch>
        </a:blipFill>
        <a:effectLst/>
      </p:bgPr>
    </p:bg>
    <p:spTree>
      <p:nvGrpSpPr>
        <p:cNvPr id="1" name=""/>
        <p:cNvGrpSpPr/>
        <p:nvPr/>
      </p:nvGrpSpPr>
      <p:grpSpPr>
        <a:xfrm>
          <a:off x="0" y="0"/>
          <a:ext cx="0" cy="0"/>
          <a:chOff x="0" y="0"/>
          <a:chExt cx="0" cy="0"/>
        </a:xfrm>
      </p:grpSpPr>
      <p:sp>
        <p:nvSpPr>
          <p:cNvPr id="2" name="CuadroTexto 1"/>
          <p:cNvSpPr txBox="1"/>
          <p:nvPr/>
        </p:nvSpPr>
        <p:spPr>
          <a:xfrm>
            <a:off x="853785" y="541464"/>
            <a:ext cx="5318415" cy="923330"/>
          </a:xfrm>
          <a:prstGeom prst="rect">
            <a:avLst/>
          </a:prstGeom>
          <a:no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rtlCol="0">
            <a:spAutoFit/>
          </a:bodyPr>
          <a:lstStyle/>
          <a:p>
            <a:r>
              <a:rPr lang="es-AR" sz="5400" b="1" u="sng" dirty="0" smtClean="0">
                <a:solidFill>
                  <a:schemeClr val="bg1"/>
                </a:solidFill>
                <a:latin typeface="Aileron" panose="020B0604020202020204" charset="0"/>
              </a:rPr>
              <a:t>Data </a:t>
            </a:r>
            <a:r>
              <a:rPr lang="es-AR" sz="5400" b="1" u="sng" dirty="0" err="1" smtClean="0">
                <a:solidFill>
                  <a:schemeClr val="bg1"/>
                </a:solidFill>
                <a:latin typeface="Aileron" panose="020B0604020202020204" charset="0"/>
              </a:rPr>
              <a:t>Wrangling</a:t>
            </a:r>
            <a:endParaRPr lang="en-US" sz="5400" b="1" u="sng" dirty="0">
              <a:solidFill>
                <a:schemeClr val="bg1"/>
              </a:solidFill>
              <a:latin typeface="Aileron" panose="020B0604020202020204" charset="0"/>
            </a:endParaRPr>
          </a:p>
        </p:txBody>
      </p:sp>
      <p:sp>
        <p:nvSpPr>
          <p:cNvPr id="3" name="CuadroTexto 2"/>
          <p:cNvSpPr txBox="1"/>
          <p:nvPr/>
        </p:nvSpPr>
        <p:spPr>
          <a:xfrm>
            <a:off x="1143000" y="2019300"/>
            <a:ext cx="12420600" cy="3970318"/>
          </a:xfrm>
          <a:prstGeom prst="rect">
            <a:avLst/>
          </a:prstGeom>
          <a:noFill/>
        </p:spPr>
        <p:txBody>
          <a:bodyPr wrap="square" rtlCol="0">
            <a:spAutoFit/>
          </a:bodyPr>
          <a:lstStyle/>
          <a:p>
            <a:pPr marL="571500" indent="-571500">
              <a:buFont typeface="Arial" panose="020B0604020202020204" pitchFamily="34" charset="0"/>
              <a:buChar char="•"/>
            </a:pPr>
            <a:r>
              <a:rPr lang="es-AR" sz="3600" dirty="0" err="1" smtClean="0">
                <a:solidFill>
                  <a:schemeClr val="bg1"/>
                </a:solidFill>
                <a:latin typeface="Aileron" panose="020B0604020202020204" charset="0"/>
              </a:rPr>
              <a:t>Initially</a:t>
            </a:r>
            <a:r>
              <a:rPr lang="es-AR" sz="3600" dirty="0" smtClean="0">
                <a:solidFill>
                  <a:schemeClr val="bg1"/>
                </a:solidFill>
                <a:latin typeface="Aileron" panose="020B0604020202020204" charset="0"/>
              </a:rPr>
              <a:t> </a:t>
            </a:r>
            <a:r>
              <a:rPr lang="es-AR" sz="3600" dirty="0" err="1" smtClean="0">
                <a:solidFill>
                  <a:schemeClr val="bg1"/>
                </a:solidFill>
                <a:latin typeface="Aileron" panose="020B0604020202020204" charset="0"/>
              </a:rPr>
              <a:t>some</a:t>
            </a:r>
            <a:r>
              <a:rPr lang="es-AR" sz="3600" dirty="0" smtClean="0">
                <a:solidFill>
                  <a:schemeClr val="bg1"/>
                </a:solidFill>
                <a:latin typeface="Aileron" panose="020B0604020202020204" charset="0"/>
              </a:rPr>
              <a:t> </a:t>
            </a:r>
            <a:r>
              <a:rPr lang="es-AR" sz="3600" dirty="0" err="1" smtClean="0">
                <a:solidFill>
                  <a:schemeClr val="bg1"/>
                </a:solidFill>
                <a:latin typeface="Aileron" panose="020B0604020202020204" charset="0"/>
              </a:rPr>
              <a:t>Exploratory</a:t>
            </a:r>
            <a:r>
              <a:rPr lang="es-AR" sz="3600" dirty="0" smtClean="0">
                <a:solidFill>
                  <a:schemeClr val="bg1"/>
                </a:solidFill>
                <a:latin typeface="Aileron" panose="020B0604020202020204" charset="0"/>
              </a:rPr>
              <a:t> Data </a:t>
            </a:r>
            <a:r>
              <a:rPr lang="es-AR" sz="3600" dirty="0" err="1" smtClean="0">
                <a:solidFill>
                  <a:schemeClr val="bg1"/>
                </a:solidFill>
                <a:latin typeface="Aileron" panose="020B0604020202020204" charset="0"/>
              </a:rPr>
              <a:t>Analysis</a:t>
            </a:r>
            <a:r>
              <a:rPr lang="es-AR" sz="3600" dirty="0" smtClean="0">
                <a:solidFill>
                  <a:schemeClr val="bg1"/>
                </a:solidFill>
                <a:latin typeface="Aileron" panose="020B0604020202020204" charset="0"/>
              </a:rPr>
              <a:t> (EDA) </a:t>
            </a:r>
            <a:r>
              <a:rPr lang="es-AR" sz="3600" dirty="0" err="1" smtClean="0">
                <a:solidFill>
                  <a:schemeClr val="bg1"/>
                </a:solidFill>
                <a:latin typeface="Aileron" panose="020B0604020202020204" charset="0"/>
              </a:rPr>
              <a:t>was</a:t>
            </a:r>
            <a:r>
              <a:rPr lang="es-AR" sz="3600" dirty="0" smtClean="0">
                <a:solidFill>
                  <a:schemeClr val="bg1"/>
                </a:solidFill>
                <a:latin typeface="Aileron" panose="020B0604020202020204" charset="0"/>
              </a:rPr>
              <a:t> </a:t>
            </a:r>
            <a:r>
              <a:rPr lang="es-AR" sz="3600" dirty="0" err="1" smtClean="0">
                <a:solidFill>
                  <a:schemeClr val="bg1"/>
                </a:solidFill>
                <a:latin typeface="Aileron" panose="020B0604020202020204" charset="0"/>
              </a:rPr>
              <a:t>performed</a:t>
            </a:r>
            <a:r>
              <a:rPr lang="es-AR" sz="3600" dirty="0" smtClean="0">
                <a:solidFill>
                  <a:schemeClr val="bg1"/>
                </a:solidFill>
                <a:latin typeface="Aileron" panose="020B0604020202020204" charset="0"/>
              </a:rPr>
              <a:t> </a:t>
            </a:r>
            <a:r>
              <a:rPr lang="es-AR" sz="3600" dirty="0" err="1" smtClean="0">
                <a:solidFill>
                  <a:schemeClr val="bg1"/>
                </a:solidFill>
                <a:latin typeface="Aileron" panose="020B0604020202020204" charset="0"/>
              </a:rPr>
              <a:t>on</a:t>
            </a:r>
            <a:r>
              <a:rPr lang="es-AR" sz="3600" dirty="0" smtClean="0">
                <a:solidFill>
                  <a:schemeClr val="bg1"/>
                </a:solidFill>
                <a:latin typeface="Aileron" panose="020B0604020202020204" charset="0"/>
              </a:rPr>
              <a:t> </a:t>
            </a:r>
            <a:r>
              <a:rPr lang="es-AR" sz="3600" dirty="0" err="1" smtClean="0">
                <a:solidFill>
                  <a:schemeClr val="bg1"/>
                </a:solidFill>
                <a:latin typeface="Aileron" panose="020B0604020202020204" charset="0"/>
              </a:rPr>
              <a:t>the</a:t>
            </a:r>
            <a:r>
              <a:rPr lang="es-AR" sz="3600" dirty="0" smtClean="0">
                <a:solidFill>
                  <a:schemeClr val="bg1"/>
                </a:solidFill>
                <a:latin typeface="Aileron" panose="020B0604020202020204" charset="0"/>
              </a:rPr>
              <a:t> </a:t>
            </a:r>
            <a:r>
              <a:rPr lang="es-AR" sz="3600" dirty="0" err="1" smtClean="0">
                <a:solidFill>
                  <a:schemeClr val="bg1"/>
                </a:solidFill>
                <a:latin typeface="Aileron" panose="020B0604020202020204" charset="0"/>
              </a:rPr>
              <a:t>dataset</a:t>
            </a:r>
            <a:r>
              <a:rPr lang="es-AR" sz="3600" dirty="0" smtClean="0">
                <a:solidFill>
                  <a:schemeClr val="bg1"/>
                </a:solidFill>
                <a:latin typeface="Aileron" panose="020B0604020202020204" charset="0"/>
              </a:rPr>
              <a:t>.</a:t>
            </a:r>
          </a:p>
          <a:p>
            <a:pPr marL="571500" indent="-571500">
              <a:buFont typeface="Arial" panose="020B0604020202020204" pitchFamily="34" charset="0"/>
              <a:buChar char="•"/>
            </a:pPr>
            <a:r>
              <a:rPr lang="es-AR" sz="3600" dirty="0" err="1" smtClean="0">
                <a:solidFill>
                  <a:schemeClr val="bg1"/>
                </a:solidFill>
                <a:latin typeface="Aileron" panose="020B0604020202020204" charset="0"/>
              </a:rPr>
              <a:t>Then</a:t>
            </a:r>
            <a:r>
              <a:rPr lang="es-AR" sz="3600" dirty="0" smtClean="0">
                <a:solidFill>
                  <a:schemeClr val="bg1"/>
                </a:solidFill>
                <a:latin typeface="Aileron" panose="020B0604020202020204" charset="0"/>
              </a:rPr>
              <a:t> </a:t>
            </a:r>
            <a:r>
              <a:rPr lang="es-AR" sz="3600" dirty="0" err="1" smtClean="0">
                <a:solidFill>
                  <a:schemeClr val="bg1"/>
                </a:solidFill>
                <a:latin typeface="Aileron" panose="020B0604020202020204" charset="0"/>
              </a:rPr>
              <a:t>the</a:t>
            </a:r>
            <a:r>
              <a:rPr lang="es-AR" sz="3600" dirty="0" smtClean="0">
                <a:solidFill>
                  <a:schemeClr val="bg1"/>
                </a:solidFill>
                <a:latin typeface="Aileron" panose="020B0604020202020204" charset="0"/>
              </a:rPr>
              <a:t> </a:t>
            </a:r>
            <a:r>
              <a:rPr lang="es-AR" sz="3600" dirty="0" err="1" smtClean="0">
                <a:solidFill>
                  <a:schemeClr val="bg1"/>
                </a:solidFill>
                <a:latin typeface="Aileron" panose="020B0604020202020204" charset="0"/>
              </a:rPr>
              <a:t>summaries</a:t>
            </a:r>
            <a:r>
              <a:rPr lang="es-AR" sz="3600" dirty="0" smtClean="0">
                <a:solidFill>
                  <a:schemeClr val="bg1"/>
                </a:solidFill>
                <a:latin typeface="Aileron" panose="020B0604020202020204" charset="0"/>
              </a:rPr>
              <a:t> </a:t>
            </a:r>
            <a:r>
              <a:rPr lang="es-AR" sz="3600" dirty="0" err="1" smtClean="0">
                <a:solidFill>
                  <a:schemeClr val="bg1"/>
                </a:solidFill>
                <a:latin typeface="Aileron" panose="020B0604020202020204" charset="0"/>
              </a:rPr>
              <a:t>launches</a:t>
            </a:r>
            <a:r>
              <a:rPr lang="es-AR" sz="3600" dirty="0" smtClean="0">
                <a:solidFill>
                  <a:schemeClr val="bg1"/>
                </a:solidFill>
                <a:latin typeface="Aileron" panose="020B0604020202020204" charset="0"/>
              </a:rPr>
              <a:t> per </a:t>
            </a:r>
            <a:r>
              <a:rPr lang="es-AR" sz="3600" dirty="0" err="1" smtClean="0">
                <a:solidFill>
                  <a:schemeClr val="bg1"/>
                </a:solidFill>
                <a:latin typeface="Aileron" panose="020B0604020202020204" charset="0"/>
              </a:rPr>
              <a:t>site</a:t>
            </a:r>
            <a:r>
              <a:rPr lang="es-AR" sz="3600" dirty="0" smtClean="0">
                <a:solidFill>
                  <a:schemeClr val="bg1"/>
                </a:solidFill>
                <a:latin typeface="Aileron" panose="020B0604020202020204" charset="0"/>
              </a:rPr>
              <a:t>, </a:t>
            </a:r>
            <a:r>
              <a:rPr lang="es-AR" sz="3600" dirty="0" err="1" smtClean="0">
                <a:solidFill>
                  <a:schemeClr val="bg1"/>
                </a:solidFill>
                <a:latin typeface="Aileron" panose="020B0604020202020204" charset="0"/>
              </a:rPr>
              <a:t>occurrences</a:t>
            </a:r>
            <a:r>
              <a:rPr lang="es-AR" sz="3600" dirty="0" smtClean="0">
                <a:solidFill>
                  <a:schemeClr val="bg1"/>
                </a:solidFill>
                <a:latin typeface="Aileron" panose="020B0604020202020204" charset="0"/>
              </a:rPr>
              <a:t> of </a:t>
            </a:r>
            <a:r>
              <a:rPr lang="es-AR" sz="3600" dirty="0" err="1" smtClean="0">
                <a:solidFill>
                  <a:schemeClr val="bg1"/>
                </a:solidFill>
                <a:latin typeface="Aileron" panose="020B0604020202020204" charset="0"/>
              </a:rPr>
              <a:t>each</a:t>
            </a:r>
            <a:r>
              <a:rPr lang="es-AR" sz="3600" dirty="0" smtClean="0">
                <a:solidFill>
                  <a:schemeClr val="bg1"/>
                </a:solidFill>
                <a:latin typeface="Aileron" panose="020B0604020202020204" charset="0"/>
              </a:rPr>
              <a:t> </a:t>
            </a:r>
            <a:r>
              <a:rPr lang="es-AR" sz="3600" dirty="0" err="1" smtClean="0">
                <a:solidFill>
                  <a:schemeClr val="bg1"/>
                </a:solidFill>
                <a:latin typeface="Aileron" panose="020B0604020202020204" charset="0"/>
              </a:rPr>
              <a:t>orbit</a:t>
            </a:r>
            <a:r>
              <a:rPr lang="es-AR" sz="3600" dirty="0" smtClean="0">
                <a:solidFill>
                  <a:schemeClr val="bg1"/>
                </a:solidFill>
                <a:latin typeface="Aileron" panose="020B0604020202020204" charset="0"/>
              </a:rPr>
              <a:t> and </a:t>
            </a:r>
            <a:r>
              <a:rPr lang="es-AR" sz="3600" dirty="0" err="1" smtClean="0">
                <a:solidFill>
                  <a:schemeClr val="bg1"/>
                </a:solidFill>
                <a:latin typeface="Aileron" panose="020B0604020202020204" charset="0"/>
              </a:rPr>
              <a:t>occurrences</a:t>
            </a:r>
            <a:r>
              <a:rPr lang="es-AR" sz="3600" dirty="0" smtClean="0">
                <a:solidFill>
                  <a:schemeClr val="bg1"/>
                </a:solidFill>
                <a:latin typeface="Aileron" panose="020B0604020202020204" charset="0"/>
              </a:rPr>
              <a:t> of misión </a:t>
            </a:r>
            <a:r>
              <a:rPr lang="es-AR" sz="3600" dirty="0" err="1" smtClean="0">
                <a:solidFill>
                  <a:schemeClr val="bg1"/>
                </a:solidFill>
                <a:latin typeface="Aileron" panose="020B0604020202020204" charset="0"/>
              </a:rPr>
              <a:t>outcome</a:t>
            </a:r>
            <a:r>
              <a:rPr lang="es-AR" sz="3600" dirty="0" smtClean="0">
                <a:solidFill>
                  <a:schemeClr val="bg1"/>
                </a:solidFill>
                <a:latin typeface="Aileron" panose="020B0604020202020204" charset="0"/>
              </a:rPr>
              <a:t> per </a:t>
            </a:r>
            <a:r>
              <a:rPr lang="es-AR" sz="3600" dirty="0" err="1" smtClean="0">
                <a:solidFill>
                  <a:schemeClr val="bg1"/>
                </a:solidFill>
                <a:latin typeface="Aileron" panose="020B0604020202020204" charset="0"/>
              </a:rPr>
              <a:t>orbit</a:t>
            </a:r>
            <a:r>
              <a:rPr lang="es-AR" sz="3600" dirty="0" smtClean="0">
                <a:solidFill>
                  <a:schemeClr val="bg1"/>
                </a:solidFill>
                <a:latin typeface="Aileron" panose="020B0604020202020204" charset="0"/>
              </a:rPr>
              <a:t> </a:t>
            </a:r>
            <a:r>
              <a:rPr lang="es-AR" sz="3600" dirty="0" err="1" smtClean="0">
                <a:solidFill>
                  <a:schemeClr val="bg1"/>
                </a:solidFill>
                <a:latin typeface="Aileron" panose="020B0604020202020204" charset="0"/>
              </a:rPr>
              <a:t>type</a:t>
            </a:r>
            <a:r>
              <a:rPr lang="es-AR" sz="3600" dirty="0" smtClean="0">
                <a:solidFill>
                  <a:schemeClr val="bg1"/>
                </a:solidFill>
                <a:latin typeface="Aileron" panose="020B0604020202020204" charset="0"/>
              </a:rPr>
              <a:t> </a:t>
            </a:r>
            <a:r>
              <a:rPr lang="es-AR" sz="3600" dirty="0" err="1" smtClean="0">
                <a:solidFill>
                  <a:schemeClr val="bg1"/>
                </a:solidFill>
                <a:latin typeface="Aileron" panose="020B0604020202020204" charset="0"/>
              </a:rPr>
              <a:t>were</a:t>
            </a:r>
            <a:r>
              <a:rPr lang="es-AR" sz="3600" dirty="0" smtClean="0">
                <a:solidFill>
                  <a:schemeClr val="bg1"/>
                </a:solidFill>
                <a:latin typeface="Aileron" panose="020B0604020202020204" charset="0"/>
              </a:rPr>
              <a:t> </a:t>
            </a:r>
            <a:r>
              <a:rPr lang="es-AR" sz="3600" dirty="0" err="1" smtClean="0">
                <a:solidFill>
                  <a:schemeClr val="bg1"/>
                </a:solidFill>
                <a:latin typeface="Aileron" panose="020B0604020202020204" charset="0"/>
              </a:rPr>
              <a:t>calculated</a:t>
            </a:r>
            <a:endParaRPr lang="es-AR" sz="3600" dirty="0" smtClean="0">
              <a:solidFill>
                <a:schemeClr val="bg1"/>
              </a:solidFill>
              <a:latin typeface="Aileron" panose="020B0604020202020204" charset="0"/>
            </a:endParaRPr>
          </a:p>
          <a:p>
            <a:pPr marL="571500" indent="-571500">
              <a:buFont typeface="Arial" panose="020B0604020202020204" pitchFamily="34" charset="0"/>
              <a:buChar char="•"/>
            </a:pPr>
            <a:r>
              <a:rPr lang="es-AR" sz="3600" dirty="0" err="1" smtClean="0">
                <a:solidFill>
                  <a:schemeClr val="bg1"/>
                </a:solidFill>
                <a:latin typeface="Aileron" panose="020B0604020202020204" charset="0"/>
              </a:rPr>
              <a:t>Finally</a:t>
            </a:r>
            <a:r>
              <a:rPr lang="es-AR" sz="3600" dirty="0" smtClean="0">
                <a:solidFill>
                  <a:schemeClr val="bg1"/>
                </a:solidFill>
                <a:latin typeface="Aileron" panose="020B0604020202020204" charset="0"/>
              </a:rPr>
              <a:t>, </a:t>
            </a:r>
            <a:r>
              <a:rPr lang="es-AR" sz="3600" dirty="0" err="1" smtClean="0">
                <a:solidFill>
                  <a:schemeClr val="bg1"/>
                </a:solidFill>
                <a:latin typeface="Aileron" panose="020B0604020202020204" charset="0"/>
              </a:rPr>
              <a:t>the</a:t>
            </a:r>
            <a:r>
              <a:rPr lang="es-AR" sz="3600" dirty="0" smtClean="0">
                <a:solidFill>
                  <a:schemeClr val="bg1"/>
                </a:solidFill>
                <a:latin typeface="Aileron" panose="020B0604020202020204" charset="0"/>
              </a:rPr>
              <a:t> </a:t>
            </a:r>
            <a:r>
              <a:rPr lang="es-AR" sz="3600" dirty="0" err="1" smtClean="0">
                <a:solidFill>
                  <a:schemeClr val="bg1"/>
                </a:solidFill>
                <a:latin typeface="Aileron" panose="020B0604020202020204" charset="0"/>
              </a:rPr>
              <a:t>landing</a:t>
            </a:r>
            <a:r>
              <a:rPr lang="es-AR" sz="3600" dirty="0" smtClean="0">
                <a:solidFill>
                  <a:schemeClr val="bg1"/>
                </a:solidFill>
                <a:latin typeface="Aileron" panose="020B0604020202020204" charset="0"/>
              </a:rPr>
              <a:t> </a:t>
            </a:r>
            <a:r>
              <a:rPr lang="es-AR" sz="3600" dirty="0" err="1" smtClean="0">
                <a:solidFill>
                  <a:schemeClr val="bg1"/>
                </a:solidFill>
                <a:latin typeface="Aileron" panose="020B0604020202020204" charset="0"/>
              </a:rPr>
              <a:t>outcome</a:t>
            </a:r>
            <a:r>
              <a:rPr lang="es-AR" sz="3600" dirty="0" smtClean="0">
                <a:solidFill>
                  <a:schemeClr val="bg1"/>
                </a:solidFill>
                <a:latin typeface="Aileron" panose="020B0604020202020204" charset="0"/>
              </a:rPr>
              <a:t> </a:t>
            </a:r>
            <a:r>
              <a:rPr lang="es-AR" sz="3600" dirty="0" err="1" smtClean="0">
                <a:solidFill>
                  <a:schemeClr val="bg1"/>
                </a:solidFill>
                <a:latin typeface="Aileron" panose="020B0604020202020204" charset="0"/>
              </a:rPr>
              <a:t>label</a:t>
            </a:r>
            <a:r>
              <a:rPr lang="es-AR" sz="3600" dirty="0" smtClean="0">
                <a:solidFill>
                  <a:schemeClr val="bg1"/>
                </a:solidFill>
                <a:latin typeface="Aileron" panose="020B0604020202020204" charset="0"/>
              </a:rPr>
              <a:t> </a:t>
            </a:r>
            <a:r>
              <a:rPr lang="es-AR" sz="3600" dirty="0" err="1" smtClean="0">
                <a:solidFill>
                  <a:schemeClr val="bg1"/>
                </a:solidFill>
                <a:latin typeface="Aileron" panose="020B0604020202020204" charset="0"/>
              </a:rPr>
              <a:t>was</a:t>
            </a:r>
            <a:r>
              <a:rPr lang="es-AR" sz="3600" dirty="0" smtClean="0">
                <a:solidFill>
                  <a:schemeClr val="bg1"/>
                </a:solidFill>
                <a:latin typeface="Aileron" panose="020B0604020202020204" charset="0"/>
              </a:rPr>
              <a:t> </a:t>
            </a:r>
            <a:r>
              <a:rPr lang="es-AR" sz="3600" dirty="0" err="1" smtClean="0">
                <a:solidFill>
                  <a:schemeClr val="bg1"/>
                </a:solidFill>
                <a:latin typeface="Aileron" panose="020B0604020202020204" charset="0"/>
              </a:rPr>
              <a:t>created</a:t>
            </a:r>
            <a:r>
              <a:rPr lang="es-AR" sz="3600" dirty="0" smtClean="0">
                <a:solidFill>
                  <a:schemeClr val="bg1"/>
                </a:solidFill>
                <a:latin typeface="Aileron" panose="020B0604020202020204" charset="0"/>
              </a:rPr>
              <a:t> </a:t>
            </a:r>
            <a:r>
              <a:rPr lang="es-AR" sz="3600" dirty="0" err="1" smtClean="0">
                <a:solidFill>
                  <a:schemeClr val="bg1"/>
                </a:solidFill>
                <a:latin typeface="Aileron" panose="020B0604020202020204" charset="0"/>
              </a:rPr>
              <a:t>from</a:t>
            </a:r>
            <a:r>
              <a:rPr lang="es-AR" sz="3600" dirty="0" smtClean="0">
                <a:solidFill>
                  <a:schemeClr val="bg1"/>
                </a:solidFill>
                <a:latin typeface="Aileron" panose="020B0604020202020204" charset="0"/>
              </a:rPr>
              <a:t> </a:t>
            </a:r>
            <a:r>
              <a:rPr lang="es-AR" sz="3600" dirty="0" err="1" smtClean="0">
                <a:solidFill>
                  <a:schemeClr val="bg1"/>
                </a:solidFill>
                <a:latin typeface="Aileron" panose="020B0604020202020204" charset="0"/>
              </a:rPr>
              <a:t>Outcome</a:t>
            </a:r>
            <a:r>
              <a:rPr lang="es-AR" sz="3600" dirty="0" smtClean="0">
                <a:solidFill>
                  <a:schemeClr val="bg1"/>
                </a:solidFill>
                <a:latin typeface="Aileron" panose="020B0604020202020204" charset="0"/>
              </a:rPr>
              <a:t> </a:t>
            </a:r>
            <a:r>
              <a:rPr lang="es-AR" sz="3600" dirty="0" err="1" smtClean="0">
                <a:solidFill>
                  <a:schemeClr val="bg1"/>
                </a:solidFill>
                <a:latin typeface="Aileron" panose="020B0604020202020204" charset="0"/>
              </a:rPr>
              <a:t>column</a:t>
            </a:r>
            <a:r>
              <a:rPr lang="es-AR" sz="3600" dirty="0" smtClean="0">
                <a:solidFill>
                  <a:schemeClr val="bg1"/>
                </a:solidFill>
                <a:latin typeface="Aileron" panose="020B0604020202020204" charset="0"/>
              </a:rPr>
              <a:t>.</a:t>
            </a:r>
            <a:endParaRPr lang="en-US" sz="3600" dirty="0">
              <a:solidFill>
                <a:schemeClr val="bg1"/>
              </a:solidFill>
              <a:latin typeface="Aileron" panose="020B0604020202020204" charset="0"/>
            </a:endParaRPr>
          </a:p>
        </p:txBody>
      </p:sp>
      <p:sp>
        <p:nvSpPr>
          <p:cNvPr id="4" name="Rectángulo 3"/>
          <p:cNvSpPr/>
          <p:nvPr/>
        </p:nvSpPr>
        <p:spPr>
          <a:xfrm>
            <a:off x="630381" y="6730423"/>
            <a:ext cx="3962400" cy="1981200"/>
          </a:xfrm>
          <a:prstGeom prst="rect">
            <a:avLst/>
          </a:prstGeom>
          <a:effectLst>
            <a:outerShdw dist="50800" dir="5400000" sx="1000" sy="1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lecha derecha 4"/>
          <p:cNvSpPr/>
          <p:nvPr/>
        </p:nvSpPr>
        <p:spPr>
          <a:xfrm>
            <a:off x="4746912" y="7454321"/>
            <a:ext cx="2438400" cy="533401"/>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ángulo 5"/>
          <p:cNvSpPr/>
          <p:nvPr/>
        </p:nvSpPr>
        <p:spPr>
          <a:xfrm>
            <a:off x="7339444" y="6730423"/>
            <a:ext cx="3962400" cy="1981200"/>
          </a:xfrm>
          <a:prstGeom prst="rect">
            <a:avLst/>
          </a:prstGeom>
          <a:effectLst>
            <a:outerShdw dist="50800" dir="5400000" sx="1000" sy="1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lecha derecha 6"/>
          <p:cNvSpPr/>
          <p:nvPr/>
        </p:nvSpPr>
        <p:spPr>
          <a:xfrm>
            <a:off x="11445582" y="7480009"/>
            <a:ext cx="2438400" cy="533401"/>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ángulo 7"/>
          <p:cNvSpPr/>
          <p:nvPr/>
        </p:nvSpPr>
        <p:spPr>
          <a:xfrm>
            <a:off x="14110852" y="6730421"/>
            <a:ext cx="3962400" cy="1981200"/>
          </a:xfrm>
          <a:prstGeom prst="rect">
            <a:avLst/>
          </a:prstGeom>
          <a:effectLst>
            <a:outerShdw dist="50800" dir="5400000" sx="1000" sy="1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uadroTexto 8"/>
          <p:cNvSpPr txBox="1"/>
          <p:nvPr/>
        </p:nvSpPr>
        <p:spPr>
          <a:xfrm>
            <a:off x="853785" y="7480009"/>
            <a:ext cx="3429000" cy="584775"/>
          </a:xfrm>
          <a:prstGeom prst="rect">
            <a:avLst/>
          </a:prstGeom>
          <a:noFill/>
        </p:spPr>
        <p:txBody>
          <a:bodyPr wrap="square" rtlCol="0">
            <a:spAutoFit/>
          </a:bodyPr>
          <a:lstStyle/>
          <a:p>
            <a:pPr algn="ctr"/>
            <a:r>
              <a:rPr lang="es-AR" sz="3200" dirty="0" smtClean="0">
                <a:solidFill>
                  <a:schemeClr val="bg1"/>
                </a:solidFill>
                <a:latin typeface="Aileron" panose="020B0604020202020204" charset="0"/>
              </a:rPr>
              <a:t>EDA</a:t>
            </a:r>
            <a:endParaRPr lang="en-US" sz="3200" dirty="0">
              <a:solidFill>
                <a:schemeClr val="bg1"/>
              </a:solidFill>
              <a:latin typeface="Aileron" panose="020B0604020202020204" charset="0"/>
            </a:endParaRPr>
          </a:p>
        </p:txBody>
      </p:sp>
      <p:sp>
        <p:nvSpPr>
          <p:cNvPr id="10" name="CuadroTexto 9"/>
          <p:cNvSpPr txBox="1"/>
          <p:nvPr/>
        </p:nvSpPr>
        <p:spPr>
          <a:xfrm>
            <a:off x="7645974" y="7428635"/>
            <a:ext cx="3429000" cy="584775"/>
          </a:xfrm>
          <a:prstGeom prst="rect">
            <a:avLst/>
          </a:prstGeom>
          <a:noFill/>
        </p:spPr>
        <p:txBody>
          <a:bodyPr wrap="square" rtlCol="0">
            <a:spAutoFit/>
          </a:bodyPr>
          <a:lstStyle/>
          <a:p>
            <a:pPr algn="ctr"/>
            <a:r>
              <a:rPr lang="es-AR" sz="3200" dirty="0" err="1" smtClean="0">
                <a:solidFill>
                  <a:schemeClr val="bg1"/>
                </a:solidFill>
                <a:latin typeface="Aileron" panose="020B0604020202020204" charset="0"/>
              </a:rPr>
              <a:t>Summarizations</a:t>
            </a:r>
            <a:endParaRPr lang="en-US" sz="3200" dirty="0">
              <a:solidFill>
                <a:schemeClr val="bg1"/>
              </a:solidFill>
              <a:latin typeface="Aileron" panose="020B0604020202020204" charset="0"/>
            </a:endParaRPr>
          </a:p>
        </p:txBody>
      </p:sp>
      <p:sp>
        <p:nvSpPr>
          <p:cNvPr id="11" name="CuadroTexto 10"/>
          <p:cNvSpPr txBox="1"/>
          <p:nvPr/>
        </p:nvSpPr>
        <p:spPr>
          <a:xfrm>
            <a:off x="14377552" y="6936191"/>
            <a:ext cx="3429000" cy="1569660"/>
          </a:xfrm>
          <a:prstGeom prst="rect">
            <a:avLst/>
          </a:prstGeom>
          <a:noFill/>
        </p:spPr>
        <p:txBody>
          <a:bodyPr wrap="square" rtlCol="0">
            <a:spAutoFit/>
          </a:bodyPr>
          <a:lstStyle/>
          <a:p>
            <a:pPr algn="ctr"/>
            <a:r>
              <a:rPr lang="es-AR" sz="3200" dirty="0" err="1" smtClean="0">
                <a:solidFill>
                  <a:schemeClr val="bg1"/>
                </a:solidFill>
                <a:latin typeface="Aileron" panose="020B0604020202020204" charset="0"/>
              </a:rPr>
              <a:t>Creation</a:t>
            </a:r>
            <a:r>
              <a:rPr lang="es-AR" sz="3200" dirty="0" smtClean="0">
                <a:solidFill>
                  <a:schemeClr val="bg1"/>
                </a:solidFill>
                <a:latin typeface="Aileron" panose="020B0604020202020204" charset="0"/>
              </a:rPr>
              <a:t> of </a:t>
            </a:r>
            <a:r>
              <a:rPr lang="es-AR" sz="3200" dirty="0" err="1" smtClean="0">
                <a:solidFill>
                  <a:schemeClr val="bg1"/>
                </a:solidFill>
                <a:latin typeface="Aileron" panose="020B0604020202020204" charset="0"/>
              </a:rPr>
              <a:t>Landing</a:t>
            </a:r>
            <a:r>
              <a:rPr lang="es-AR" sz="3200" dirty="0" smtClean="0">
                <a:solidFill>
                  <a:schemeClr val="bg1"/>
                </a:solidFill>
                <a:latin typeface="Aileron" panose="020B0604020202020204" charset="0"/>
              </a:rPr>
              <a:t> </a:t>
            </a:r>
            <a:r>
              <a:rPr lang="es-AR" sz="3200" dirty="0" err="1" smtClean="0">
                <a:solidFill>
                  <a:schemeClr val="bg1"/>
                </a:solidFill>
                <a:latin typeface="Aileron" panose="020B0604020202020204" charset="0"/>
              </a:rPr>
              <a:t>Outcome</a:t>
            </a:r>
            <a:r>
              <a:rPr lang="es-AR" sz="3200" dirty="0" smtClean="0">
                <a:solidFill>
                  <a:schemeClr val="bg1"/>
                </a:solidFill>
                <a:latin typeface="Aileron" panose="020B0604020202020204" charset="0"/>
              </a:rPr>
              <a:t> </a:t>
            </a:r>
            <a:r>
              <a:rPr lang="es-AR" sz="3200" dirty="0" err="1" smtClean="0">
                <a:solidFill>
                  <a:schemeClr val="bg1"/>
                </a:solidFill>
                <a:latin typeface="Aileron" panose="020B0604020202020204" charset="0"/>
              </a:rPr>
              <a:t>Label</a:t>
            </a:r>
            <a:endParaRPr lang="en-US" sz="3200" dirty="0">
              <a:solidFill>
                <a:schemeClr val="bg1"/>
              </a:solidFill>
              <a:latin typeface="Aileron" panose="020B0604020202020204" charset="0"/>
            </a:endParaRPr>
          </a:p>
        </p:txBody>
      </p:sp>
      <p:sp>
        <p:nvSpPr>
          <p:cNvPr id="13" name="Rectángulo 12"/>
          <p:cNvSpPr/>
          <p:nvPr/>
        </p:nvSpPr>
        <p:spPr>
          <a:xfrm>
            <a:off x="630381" y="8814370"/>
            <a:ext cx="6303819" cy="108284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4" name="CuadroTexto 13"/>
          <p:cNvSpPr txBox="1"/>
          <p:nvPr/>
        </p:nvSpPr>
        <p:spPr>
          <a:xfrm>
            <a:off x="815685" y="8847959"/>
            <a:ext cx="6830289" cy="1015663"/>
          </a:xfrm>
          <a:prstGeom prst="rect">
            <a:avLst/>
          </a:prstGeom>
          <a:noFill/>
        </p:spPr>
        <p:txBody>
          <a:bodyPr wrap="square" rtlCol="0">
            <a:spAutoFit/>
          </a:bodyPr>
          <a:lstStyle/>
          <a:p>
            <a:r>
              <a:rPr lang="es-AR" sz="2000" dirty="0" err="1" smtClean="0"/>
              <a:t>Source</a:t>
            </a:r>
            <a:r>
              <a:rPr lang="es-AR" sz="2000" dirty="0" smtClean="0"/>
              <a:t> </a:t>
            </a:r>
            <a:r>
              <a:rPr lang="es-AR" sz="2000" dirty="0" err="1" smtClean="0"/>
              <a:t>code</a:t>
            </a:r>
            <a:r>
              <a:rPr lang="es-AR" sz="2000" dirty="0" smtClean="0"/>
              <a:t>:</a:t>
            </a:r>
            <a:endParaRPr lang="en-US" sz="2000" dirty="0" smtClean="0"/>
          </a:p>
          <a:p>
            <a:r>
              <a:rPr lang="en-US" sz="2000" dirty="0" smtClean="0"/>
              <a:t>https</a:t>
            </a:r>
            <a:r>
              <a:rPr lang="en-US" sz="2000" dirty="0"/>
              <a:t>://github.com/MarcosLopez64/Capstone-Project-/blob/main/Data%20Wrangling.ipynb</a:t>
            </a:r>
          </a:p>
        </p:txBody>
      </p:sp>
    </p:spTree>
    <p:extLst>
      <p:ext uri="{BB962C8B-B14F-4D97-AF65-F5344CB8AC3E}">
        <p14:creationId xmlns:p14="http://schemas.microsoft.com/office/powerpoint/2010/main" val="68660517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4000" r="-4000"/>
          </a:stretch>
        </a:blipFill>
        <a:effectLst/>
      </p:bgPr>
    </p:bg>
    <p:spTree>
      <p:nvGrpSpPr>
        <p:cNvPr id="1" name=""/>
        <p:cNvGrpSpPr/>
        <p:nvPr/>
      </p:nvGrpSpPr>
      <p:grpSpPr>
        <a:xfrm>
          <a:off x="0" y="0"/>
          <a:ext cx="0" cy="0"/>
          <a:chOff x="0" y="0"/>
          <a:chExt cx="0" cy="0"/>
        </a:xfrm>
      </p:grpSpPr>
      <p:sp>
        <p:nvSpPr>
          <p:cNvPr id="3" name="CuadroTexto 2"/>
          <p:cNvSpPr txBox="1"/>
          <p:nvPr/>
        </p:nvSpPr>
        <p:spPr>
          <a:xfrm>
            <a:off x="838200" y="571500"/>
            <a:ext cx="8229600" cy="830997"/>
          </a:xfrm>
          <a:prstGeom prst="rect">
            <a:avLst/>
          </a:prstGeom>
          <a:no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rtlCol="0">
            <a:spAutoFit/>
          </a:bodyPr>
          <a:lstStyle/>
          <a:p>
            <a:r>
              <a:rPr lang="es-AR" sz="4800" b="1" u="sng" dirty="0" smtClean="0">
                <a:solidFill>
                  <a:schemeClr val="bg1"/>
                </a:solidFill>
                <a:latin typeface="Aileron" panose="020B0604020202020204" charset="0"/>
              </a:rPr>
              <a:t>EDA </a:t>
            </a:r>
            <a:r>
              <a:rPr lang="es-AR" sz="4800" b="1" u="sng" dirty="0" err="1" smtClean="0">
                <a:solidFill>
                  <a:schemeClr val="bg1"/>
                </a:solidFill>
                <a:latin typeface="Aileron" panose="020B0604020202020204" charset="0"/>
              </a:rPr>
              <a:t>with</a:t>
            </a:r>
            <a:r>
              <a:rPr lang="es-AR" sz="4800" b="1" u="sng" dirty="0" smtClean="0">
                <a:solidFill>
                  <a:schemeClr val="bg1"/>
                </a:solidFill>
                <a:latin typeface="Aileron" panose="020B0604020202020204" charset="0"/>
              </a:rPr>
              <a:t> Data </a:t>
            </a:r>
            <a:r>
              <a:rPr lang="es-AR" sz="4800" b="1" u="sng" dirty="0" err="1" smtClean="0">
                <a:solidFill>
                  <a:schemeClr val="bg1"/>
                </a:solidFill>
                <a:latin typeface="Aileron" panose="020B0604020202020204" charset="0"/>
              </a:rPr>
              <a:t>Visualization</a:t>
            </a:r>
            <a:endParaRPr lang="en-US" sz="4800" b="1" u="sng" dirty="0">
              <a:solidFill>
                <a:schemeClr val="bg1"/>
              </a:solidFill>
              <a:latin typeface="Aileron" panose="020B0604020202020204" charset="0"/>
            </a:endParaRPr>
          </a:p>
        </p:txBody>
      </p:sp>
      <p:sp>
        <p:nvSpPr>
          <p:cNvPr id="4" name="CuadroTexto 3"/>
          <p:cNvSpPr txBox="1"/>
          <p:nvPr/>
        </p:nvSpPr>
        <p:spPr>
          <a:xfrm>
            <a:off x="1143000" y="1664751"/>
            <a:ext cx="12420600" cy="1077218"/>
          </a:xfrm>
          <a:prstGeom prst="rect">
            <a:avLst/>
          </a:prstGeom>
          <a:noFill/>
        </p:spPr>
        <p:txBody>
          <a:bodyPr wrap="square" rtlCol="0">
            <a:spAutoFit/>
          </a:bodyPr>
          <a:lstStyle/>
          <a:p>
            <a:pPr marL="285750" indent="-285750">
              <a:buFont typeface="Arial" panose="020B0604020202020204" pitchFamily="34" charset="0"/>
              <a:buChar char="•"/>
            </a:pPr>
            <a:r>
              <a:rPr lang="es-AR" sz="3200" dirty="0" smtClean="0">
                <a:solidFill>
                  <a:schemeClr val="bg1"/>
                </a:solidFill>
                <a:latin typeface="Aileron" panose="020B0604020202020204" charset="0"/>
              </a:rPr>
              <a:t>To explore data, </a:t>
            </a:r>
            <a:r>
              <a:rPr lang="es-AR" sz="3200" dirty="0" err="1" smtClean="0">
                <a:solidFill>
                  <a:schemeClr val="bg1"/>
                </a:solidFill>
                <a:latin typeface="Aileron" panose="020B0604020202020204" charset="0"/>
              </a:rPr>
              <a:t>scatterplots</a:t>
            </a:r>
            <a:r>
              <a:rPr lang="es-AR" sz="3200" dirty="0" smtClean="0">
                <a:solidFill>
                  <a:schemeClr val="bg1"/>
                </a:solidFill>
                <a:latin typeface="Aileron" panose="020B0604020202020204" charset="0"/>
              </a:rPr>
              <a:t> and </a:t>
            </a:r>
            <a:r>
              <a:rPr lang="es-AR" sz="3200" dirty="0" err="1" smtClean="0">
                <a:solidFill>
                  <a:schemeClr val="bg1"/>
                </a:solidFill>
                <a:latin typeface="Aileron" panose="020B0604020202020204" charset="0"/>
              </a:rPr>
              <a:t>barplots</a:t>
            </a:r>
            <a:r>
              <a:rPr lang="es-AR" sz="3200" dirty="0" smtClean="0">
                <a:solidFill>
                  <a:schemeClr val="bg1"/>
                </a:solidFill>
                <a:latin typeface="Aileron" panose="020B0604020202020204" charset="0"/>
              </a:rPr>
              <a:t> </a:t>
            </a:r>
            <a:r>
              <a:rPr lang="es-AR" sz="3200" dirty="0" err="1" smtClean="0">
                <a:solidFill>
                  <a:schemeClr val="bg1"/>
                </a:solidFill>
                <a:latin typeface="Aileron" panose="020B0604020202020204" charset="0"/>
              </a:rPr>
              <a:t>were</a:t>
            </a:r>
            <a:r>
              <a:rPr lang="es-AR" sz="3200" dirty="0" smtClean="0">
                <a:solidFill>
                  <a:schemeClr val="bg1"/>
                </a:solidFill>
                <a:latin typeface="Aileron" panose="020B0604020202020204" charset="0"/>
              </a:rPr>
              <a:t> </a:t>
            </a:r>
            <a:r>
              <a:rPr lang="es-AR" sz="3200" dirty="0" err="1" smtClean="0">
                <a:solidFill>
                  <a:schemeClr val="bg1"/>
                </a:solidFill>
                <a:latin typeface="Aileron" panose="020B0604020202020204" charset="0"/>
              </a:rPr>
              <a:t>used</a:t>
            </a:r>
            <a:r>
              <a:rPr lang="es-AR" sz="3200" dirty="0" smtClean="0">
                <a:solidFill>
                  <a:schemeClr val="bg1"/>
                </a:solidFill>
                <a:latin typeface="Aileron" panose="020B0604020202020204" charset="0"/>
              </a:rPr>
              <a:t> to </a:t>
            </a:r>
            <a:r>
              <a:rPr lang="es-AR" sz="3200" dirty="0" err="1" smtClean="0">
                <a:solidFill>
                  <a:schemeClr val="bg1"/>
                </a:solidFill>
                <a:latin typeface="Aileron" panose="020B0604020202020204" charset="0"/>
              </a:rPr>
              <a:t>visualize</a:t>
            </a:r>
            <a:r>
              <a:rPr lang="es-AR" sz="3200" dirty="0" smtClean="0">
                <a:solidFill>
                  <a:schemeClr val="bg1"/>
                </a:solidFill>
                <a:latin typeface="Aileron" panose="020B0604020202020204" charset="0"/>
              </a:rPr>
              <a:t> </a:t>
            </a:r>
            <a:r>
              <a:rPr lang="es-AR" sz="3200" dirty="0" err="1" smtClean="0">
                <a:solidFill>
                  <a:schemeClr val="bg1"/>
                </a:solidFill>
                <a:latin typeface="Aileron" panose="020B0604020202020204" charset="0"/>
              </a:rPr>
              <a:t>the</a:t>
            </a:r>
            <a:r>
              <a:rPr lang="es-AR" sz="3200" dirty="0" smtClean="0">
                <a:solidFill>
                  <a:schemeClr val="bg1"/>
                </a:solidFill>
                <a:latin typeface="Aileron" panose="020B0604020202020204" charset="0"/>
              </a:rPr>
              <a:t> </a:t>
            </a:r>
            <a:r>
              <a:rPr lang="es-AR" sz="3200" dirty="0" err="1" smtClean="0">
                <a:solidFill>
                  <a:schemeClr val="bg1"/>
                </a:solidFill>
                <a:latin typeface="Aileron" panose="020B0604020202020204" charset="0"/>
              </a:rPr>
              <a:t>relationship</a:t>
            </a:r>
            <a:r>
              <a:rPr lang="es-AR" sz="3200" dirty="0" smtClean="0">
                <a:solidFill>
                  <a:schemeClr val="bg1"/>
                </a:solidFill>
                <a:latin typeface="Aileron" panose="020B0604020202020204" charset="0"/>
              </a:rPr>
              <a:t> </a:t>
            </a:r>
            <a:r>
              <a:rPr lang="es-AR" sz="3200" dirty="0" err="1" smtClean="0">
                <a:solidFill>
                  <a:schemeClr val="bg1"/>
                </a:solidFill>
                <a:latin typeface="Aileron" panose="020B0604020202020204" charset="0"/>
              </a:rPr>
              <a:t>between</a:t>
            </a:r>
            <a:r>
              <a:rPr lang="es-AR" sz="3200" dirty="0" smtClean="0">
                <a:solidFill>
                  <a:schemeClr val="bg1"/>
                </a:solidFill>
                <a:latin typeface="Aileron" panose="020B0604020202020204" charset="0"/>
              </a:rPr>
              <a:t> </a:t>
            </a:r>
            <a:r>
              <a:rPr lang="es-AR" sz="3200" dirty="0" err="1" smtClean="0">
                <a:solidFill>
                  <a:schemeClr val="bg1"/>
                </a:solidFill>
                <a:latin typeface="Aileron" panose="020B0604020202020204" charset="0"/>
              </a:rPr>
              <a:t>pair</a:t>
            </a:r>
            <a:r>
              <a:rPr lang="es-AR" sz="3200" dirty="0" smtClean="0">
                <a:solidFill>
                  <a:schemeClr val="bg1"/>
                </a:solidFill>
                <a:latin typeface="Aileron" panose="020B0604020202020204" charset="0"/>
              </a:rPr>
              <a:t> of </a:t>
            </a:r>
            <a:r>
              <a:rPr lang="es-AR" sz="3200" dirty="0" err="1" smtClean="0">
                <a:solidFill>
                  <a:schemeClr val="bg1"/>
                </a:solidFill>
                <a:latin typeface="Aileron" panose="020B0604020202020204" charset="0"/>
              </a:rPr>
              <a:t>features</a:t>
            </a:r>
            <a:r>
              <a:rPr lang="es-AR" sz="3200" dirty="0" smtClean="0">
                <a:solidFill>
                  <a:schemeClr val="bg1"/>
                </a:solidFill>
                <a:latin typeface="Aileron" panose="020B0604020202020204" charset="0"/>
              </a:rPr>
              <a:t>:</a:t>
            </a:r>
            <a:endParaRPr lang="en-US" sz="3200" dirty="0">
              <a:solidFill>
                <a:schemeClr val="bg1"/>
              </a:solidFill>
              <a:latin typeface="Aileron" panose="020B0604020202020204" charset="0"/>
            </a:endParaRPr>
          </a:p>
        </p:txBody>
      </p:sp>
      <p:sp>
        <p:nvSpPr>
          <p:cNvPr id="9" name="Flecha doblada 8"/>
          <p:cNvSpPr/>
          <p:nvPr/>
        </p:nvSpPr>
        <p:spPr>
          <a:xfrm flipV="1">
            <a:off x="2362200" y="2880446"/>
            <a:ext cx="1143000" cy="1143000"/>
          </a:xfrm>
          <a:prstGeom prst="ben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CuadroTexto 9"/>
          <p:cNvSpPr txBox="1"/>
          <p:nvPr/>
        </p:nvSpPr>
        <p:spPr>
          <a:xfrm>
            <a:off x="3733800" y="2948536"/>
            <a:ext cx="8839200" cy="1384995"/>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wrap="square" rtlCol="0">
            <a:spAutoFit/>
          </a:bodyPr>
          <a:lstStyle/>
          <a:p>
            <a:r>
              <a:rPr lang="es-AR" sz="2800" dirty="0" err="1" smtClean="0">
                <a:solidFill>
                  <a:schemeClr val="bg1"/>
                </a:solidFill>
                <a:latin typeface="Aileron" panose="020B0604020202020204" charset="0"/>
              </a:rPr>
              <a:t>Payload</a:t>
            </a:r>
            <a:r>
              <a:rPr lang="es-AR" sz="2800" dirty="0" smtClean="0">
                <a:solidFill>
                  <a:schemeClr val="bg1"/>
                </a:solidFill>
                <a:latin typeface="Aileron" panose="020B0604020202020204" charset="0"/>
              </a:rPr>
              <a:t> </a:t>
            </a:r>
            <a:r>
              <a:rPr lang="es-AR" sz="2800" dirty="0" err="1" smtClean="0">
                <a:solidFill>
                  <a:schemeClr val="bg1"/>
                </a:solidFill>
                <a:latin typeface="Aileron" panose="020B0604020202020204" charset="0"/>
              </a:rPr>
              <a:t>Mass</a:t>
            </a:r>
            <a:r>
              <a:rPr lang="es-AR" sz="2800" dirty="0" smtClean="0">
                <a:solidFill>
                  <a:schemeClr val="bg1"/>
                </a:solidFill>
                <a:latin typeface="Aileron" panose="020B0604020202020204" charset="0"/>
              </a:rPr>
              <a:t> X Flight </a:t>
            </a:r>
            <a:r>
              <a:rPr lang="es-AR" sz="2800" dirty="0" err="1" smtClean="0">
                <a:solidFill>
                  <a:schemeClr val="bg1"/>
                </a:solidFill>
                <a:latin typeface="Aileron" panose="020B0604020202020204" charset="0"/>
              </a:rPr>
              <a:t>Number</a:t>
            </a:r>
            <a:r>
              <a:rPr lang="es-AR" sz="2800" dirty="0" smtClean="0">
                <a:solidFill>
                  <a:schemeClr val="bg1"/>
                </a:solidFill>
                <a:latin typeface="Aileron" panose="020B0604020202020204" charset="0"/>
              </a:rPr>
              <a:t>, </a:t>
            </a:r>
            <a:r>
              <a:rPr lang="es-AR" sz="2800" dirty="0" err="1" smtClean="0">
                <a:solidFill>
                  <a:schemeClr val="bg1"/>
                </a:solidFill>
                <a:latin typeface="Aileron" panose="020B0604020202020204" charset="0"/>
              </a:rPr>
              <a:t>Launch</a:t>
            </a:r>
            <a:r>
              <a:rPr lang="es-AR" sz="2800" dirty="0" smtClean="0">
                <a:solidFill>
                  <a:schemeClr val="bg1"/>
                </a:solidFill>
                <a:latin typeface="Aileron" panose="020B0604020202020204" charset="0"/>
              </a:rPr>
              <a:t> </a:t>
            </a:r>
            <a:r>
              <a:rPr lang="es-AR" sz="2800" dirty="0" err="1" smtClean="0">
                <a:solidFill>
                  <a:schemeClr val="bg1"/>
                </a:solidFill>
                <a:latin typeface="Aileron" panose="020B0604020202020204" charset="0"/>
              </a:rPr>
              <a:t>Site</a:t>
            </a:r>
            <a:r>
              <a:rPr lang="es-AR" sz="2800" dirty="0" smtClean="0">
                <a:solidFill>
                  <a:schemeClr val="bg1"/>
                </a:solidFill>
                <a:latin typeface="Aileron" panose="020B0604020202020204" charset="0"/>
              </a:rPr>
              <a:t> X Flight </a:t>
            </a:r>
            <a:r>
              <a:rPr lang="es-AR" sz="2800" dirty="0" err="1" smtClean="0">
                <a:solidFill>
                  <a:schemeClr val="bg1"/>
                </a:solidFill>
                <a:latin typeface="Aileron" panose="020B0604020202020204" charset="0"/>
              </a:rPr>
              <a:t>Number</a:t>
            </a:r>
            <a:r>
              <a:rPr lang="es-AR" sz="2800" dirty="0" smtClean="0">
                <a:solidFill>
                  <a:schemeClr val="bg1"/>
                </a:solidFill>
                <a:latin typeface="Aileron" panose="020B0604020202020204" charset="0"/>
              </a:rPr>
              <a:t>, </a:t>
            </a:r>
            <a:r>
              <a:rPr lang="es-AR" sz="2800" dirty="0" err="1" smtClean="0">
                <a:solidFill>
                  <a:schemeClr val="bg1"/>
                </a:solidFill>
                <a:latin typeface="Aileron" panose="020B0604020202020204" charset="0"/>
              </a:rPr>
              <a:t>Launch</a:t>
            </a:r>
            <a:r>
              <a:rPr lang="es-AR" sz="2800" dirty="0" smtClean="0">
                <a:solidFill>
                  <a:schemeClr val="bg1"/>
                </a:solidFill>
                <a:latin typeface="Aileron" panose="020B0604020202020204" charset="0"/>
              </a:rPr>
              <a:t> </a:t>
            </a:r>
            <a:r>
              <a:rPr lang="es-AR" sz="2800" dirty="0" err="1" smtClean="0">
                <a:solidFill>
                  <a:schemeClr val="bg1"/>
                </a:solidFill>
                <a:latin typeface="Aileron" panose="020B0604020202020204" charset="0"/>
              </a:rPr>
              <a:t>Site</a:t>
            </a:r>
            <a:r>
              <a:rPr lang="es-AR" sz="2800" dirty="0" smtClean="0">
                <a:solidFill>
                  <a:schemeClr val="bg1"/>
                </a:solidFill>
                <a:latin typeface="Aileron" panose="020B0604020202020204" charset="0"/>
              </a:rPr>
              <a:t> X </a:t>
            </a:r>
            <a:r>
              <a:rPr lang="es-AR" sz="2800" dirty="0" err="1" smtClean="0">
                <a:solidFill>
                  <a:schemeClr val="bg1"/>
                </a:solidFill>
                <a:latin typeface="Aileron" panose="020B0604020202020204" charset="0"/>
              </a:rPr>
              <a:t>Payload</a:t>
            </a:r>
            <a:r>
              <a:rPr lang="es-AR" sz="2800" dirty="0" smtClean="0">
                <a:solidFill>
                  <a:schemeClr val="bg1"/>
                </a:solidFill>
                <a:latin typeface="Aileron" panose="020B0604020202020204" charset="0"/>
              </a:rPr>
              <a:t> </a:t>
            </a:r>
            <a:r>
              <a:rPr lang="es-AR" sz="2800" dirty="0" err="1" smtClean="0">
                <a:solidFill>
                  <a:schemeClr val="bg1"/>
                </a:solidFill>
                <a:latin typeface="Aileron" panose="020B0604020202020204" charset="0"/>
              </a:rPr>
              <a:t>Mass</a:t>
            </a:r>
            <a:r>
              <a:rPr lang="es-AR" sz="2800" dirty="0" smtClean="0">
                <a:solidFill>
                  <a:schemeClr val="bg1"/>
                </a:solidFill>
                <a:latin typeface="Aileron" panose="020B0604020202020204" charset="0"/>
              </a:rPr>
              <a:t>, </a:t>
            </a:r>
            <a:r>
              <a:rPr lang="es-AR" sz="2800" dirty="0" err="1" smtClean="0">
                <a:solidFill>
                  <a:schemeClr val="bg1"/>
                </a:solidFill>
                <a:latin typeface="Aileron" panose="020B0604020202020204" charset="0"/>
              </a:rPr>
              <a:t>Orbit</a:t>
            </a:r>
            <a:r>
              <a:rPr lang="es-AR" sz="2800" dirty="0" smtClean="0">
                <a:solidFill>
                  <a:schemeClr val="bg1"/>
                </a:solidFill>
                <a:latin typeface="Aileron" panose="020B0604020202020204" charset="0"/>
              </a:rPr>
              <a:t> and Flight, </a:t>
            </a:r>
            <a:r>
              <a:rPr lang="es-AR" sz="2800" dirty="0" err="1" smtClean="0">
                <a:solidFill>
                  <a:schemeClr val="bg1"/>
                </a:solidFill>
                <a:latin typeface="Aileron" panose="020B0604020202020204" charset="0"/>
              </a:rPr>
              <a:t>Payload</a:t>
            </a:r>
            <a:r>
              <a:rPr lang="es-AR" sz="2800" dirty="0" smtClean="0">
                <a:solidFill>
                  <a:schemeClr val="bg1"/>
                </a:solidFill>
                <a:latin typeface="Aileron" panose="020B0604020202020204" charset="0"/>
              </a:rPr>
              <a:t> and </a:t>
            </a:r>
            <a:r>
              <a:rPr lang="es-AR" sz="2800" dirty="0" err="1" smtClean="0">
                <a:solidFill>
                  <a:schemeClr val="bg1"/>
                </a:solidFill>
                <a:latin typeface="Aileron" panose="020B0604020202020204" charset="0"/>
              </a:rPr>
              <a:t>Orbit</a:t>
            </a:r>
            <a:endParaRPr lang="en-US" sz="2800" dirty="0">
              <a:solidFill>
                <a:schemeClr val="bg1"/>
              </a:solidFill>
              <a:latin typeface="Aileron" panose="020B0604020202020204" charset="0"/>
            </a:endParaRPr>
          </a:p>
        </p:txBody>
      </p:sp>
      <p:pic>
        <p:nvPicPr>
          <p:cNvPr id="11" name="Imagen 10"/>
          <p:cNvPicPr>
            <a:picLocks noChangeAspect="1"/>
          </p:cNvPicPr>
          <p:nvPr/>
        </p:nvPicPr>
        <p:blipFill>
          <a:blip r:embed="rId3"/>
          <a:stretch>
            <a:fillRect/>
          </a:stretch>
        </p:blipFill>
        <p:spPr>
          <a:xfrm>
            <a:off x="1015302" y="4540098"/>
            <a:ext cx="16104995" cy="4206835"/>
          </a:xfrm>
          <a:prstGeom prst="rect">
            <a:avLst/>
          </a:prstGeom>
        </p:spPr>
      </p:pic>
      <p:sp>
        <p:nvSpPr>
          <p:cNvPr id="12" name="Rectángulo 11"/>
          <p:cNvSpPr/>
          <p:nvPr/>
        </p:nvSpPr>
        <p:spPr>
          <a:xfrm>
            <a:off x="1049481" y="8953500"/>
            <a:ext cx="6303819" cy="108284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 name="CuadroTexto 12"/>
          <p:cNvSpPr txBox="1"/>
          <p:nvPr/>
        </p:nvSpPr>
        <p:spPr>
          <a:xfrm>
            <a:off x="1143000" y="9033256"/>
            <a:ext cx="6210300" cy="1015663"/>
          </a:xfrm>
          <a:prstGeom prst="rect">
            <a:avLst/>
          </a:prstGeom>
          <a:noFill/>
        </p:spPr>
        <p:txBody>
          <a:bodyPr wrap="square" rtlCol="0">
            <a:spAutoFit/>
          </a:bodyPr>
          <a:lstStyle/>
          <a:p>
            <a:r>
              <a:rPr lang="es-AR" sz="2000" dirty="0" err="1" smtClean="0"/>
              <a:t>Source</a:t>
            </a:r>
            <a:r>
              <a:rPr lang="es-AR" sz="2000" dirty="0" smtClean="0"/>
              <a:t> </a:t>
            </a:r>
            <a:r>
              <a:rPr lang="es-AR" sz="2000" dirty="0" err="1" smtClean="0"/>
              <a:t>code</a:t>
            </a:r>
            <a:r>
              <a:rPr lang="es-AR" sz="2000" dirty="0" smtClean="0"/>
              <a:t>:</a:t>
            </a:r>
          </a:p>
          <a:p>
            <a:r>
              <a:rPr lang="en-US" sz="2000" dirty="0"/>
              <a:t>https://github.com/MarcosLopez64/Capstone-Project-/blob/main/EDA%20with%20Data%20Visualization.ipynb</a:t>
            </a:r>
          </a:p>
        </p:txBody>
      </p:sp>
    </p:spTree>
    <p:extLst>
      <p:ext uri="{BB962C8B-B14F-4D97-AF65-F5344CB8AC3E}">
        <p14:creationId xmlns:p14="http://schemas.microsoft.com/office/powerpoint/2010/main" val="237459161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4000" r="-4000"/>
          </a:stretch>
        </a:blipFill>
        <a:effectLst/>
      </p:bgPr>
    </p:bg>
    <p:spTree>
      <p:nvGrpSpPr>
        <p:cNvPr id="1" name=""/>
        <p:cNvGrpSpPr/>
        <p:nvPr/>
      </p:nvGrpSpPr>
      <p:grpSpPr>
        <a:xfrm>
          <a:off x="0" y="0"/>
          <a:ext cx="0" cy="0"/>
          <a:chOff x="0" y="0"/>
          <a:chExt cx="0" cy="0"/>
        </a:xfrm>
      </p:grpSpPr>
      <p:sp>
        <p:nvSpPr>
          <p:cNvPr id="2" name="CuadroTexto 1"/>
          <p:cNvSpPr txBox="1"/>
          <p:nvPr/>
        </p:nvSpPr>
        <p:spPr>
          <a:xfrm>
            <a:off x="838200" y="571500"/>
            <a:ext cx="4191000" cy="830997"/>
          </a:xfrm>
          <a:prstGeom prst="rect">
            <a:avLst/>
          </a:prstGeom>
          <a:no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rtlCol="0">
            <a:spAutoFit/>
          </a:bodyPr>
          <a:lstStyle/>
          <a:p>
            <a:r>
              <a:rPr lang="es-AR" sz="4800" b="1" u="sng" dirty="0" smtClean="0">
                <a:solidFill>
                  <a:schemeClr val="bg1"/>
                </a:solidFill>
                <a:latin typeface="Aileron" panose="020B0604020202020204" charset="0"/>
              </a:rPr>
              <a:t>EDA </a:t>
            </a:r>
            <a:r>
              <a:rPr lang="es-AR" sz="4800" b="1" u="sng" dirty="0" err="1" smtClean="0">
                <a:solidFill>
                  <a:schemeClr val="bg1"/>
                </a:solidFill>
                <a:latin typeface="Aileron" panose="020B0604020202020204" charset="0"/>
              </a:rPr>
              <a:t>with</a:t>
            </a:r>
            <a:r>
              <a:rPr lang="es-AR" sz="4800" b="1" u="sng" dirty="0" smtClean="0">
                <a:solidFill>
                  <a:schemeClr val="bg1"/>
                </a:solidFill>
                <a:latin typeface="Aileron" panose="020B0604020202020204" charset="0"/>
              </a:rPr>
              <a:t> SQL</a:t>
            </a:r>
            <a:endParaRPr lang="en-US" sz="4800" b="1" u="sng" dirty="0">
              <a:solidFill>
                <a:schemeClr val="bg1"/>
              </a:solidFill>
              <a:latin typeface="Aileron" panose="020B0604020202020204" charset="0"/>
            </a:endParaRPr>
          </a:p>
        </p:txBody>
      </p:sp>
      <p:sp>
        <p:nvSpPr>
          <p:cNvPr id="3" name="CuadroTexto 2"/>
          <p:cNvSpPr txBox="1"/>
          <p:nvPr/>
        </p:nvSpPr>
        <p:spPr>
          <a:xfrm>
            <a:off x="381000" y="2019300"/>
            <a:ext cx="18211800" cy="6555641"/>
          </a:xfrm>
          <a:prstGeom prst="rect">
            <a:avLst/>
          </a:prstGeom>
          <a:noFill/>
        </p:spPr>
        <p:txBody>
          <a:bodyPr wrap="square" rtlCol="0">
            <a:spAutoFit/>
          </a:bodyPr>
          <a:lstStyle/>
          <a:p>
            <a:r>
              <a:rPr lang="es-AR" sz="4000" u="sng" dirty="0" err="1" smtClean="0">
                <a:solidFill>
                  <a:schemeClr val="bg1"/>
                </a:solidFill>
                <a:latin typeface="Aileron" panose="020B0604020202020204" charset="0"/>
              </a:rPr>
              <a:t>The</a:t>
            </a:r>
            <a:r>
              <a:rPr lang="es-AR" sz="4000" u="sng" dirty="0" smtClean="0">
                <a:solidFill>
                  <a:schemeClr val="bg1"/>
                </a:solidFill>
                <a:latin typeface="Aileron" panose="020B0604020202020204" charset="0"/>
              </a:rPr>
              <a:t> </a:t>
            </a:r>
            <a:r>
              <a:rPr lang="es-AR" sz="4000" u="sng" dirty="0" err="1" smtClean="0">
                <a:solidFill>
                  <a:schemeClr val="bg1"/>
                </a:solidFill>
                <a:latin typeface="Aileron" panose="020B0604020202020204" charset="0"/>
              </a:rPr>
              <a:t>following</a:t>
            </a:r>
            <a:r>
              <a:rPr lang="es-AR" sz="4000" u="sng" dirty="0" smtClean="0">
                <a:solidFill>
                  <a:schemeClr val="bg1"/>
                </a:solidFill>
                <a:latin typeface="Aileron" panose="020B0604020202020204" charset="0"/>
              </a:rPr>
              <a:t> SQL </a:t>
            </a:r>
            <a:r>
              <a:rPr lang="es-AR" sz="4000" u="sng" dirty="0" err="1" smtClean="0">
                <a:solidFill>
                  <a:schemeClr val="bg1"/>
                </a:solidFill>
                <a:latin typeface="Aileron" panose="020B0604020202020204" charset="0"/>
              </a:rPr>
              <a:t>queries</a:t>
            </a:r>
            <a:r>
              <a:rPr lang="es-AR" sz="4000" u="sng" dirty="0" smtClean="0">
                <a:solidFill>
                  <a:schemeClr val="bg1"/>
                </a:solidFill>
                <a:latin typeface="Aileron" panose="020B0604020202020204" charset="0"/>
              </a:rPr>
              <a:t> </a:t>
            </a:r>
            <a:r>
              <a:rPr lang="es-AR" sz="4000" u="sng" dirty="0" err="1" smtClean="0">
                <a:solidFill>
                  <a:schemeClr val="bg1"/>
                </a:solidFill>
                <a:latin typeface="Aileron" panose="020B0604020202020204" charset="0"/>
              </a:rPr>
              <a:t>were</a:t>
            </a:r>
            <a:r>
              <a:rPr lang="es-AR" sz="4000" u="sng" dirty="0" smtClean="0">
                <a:solidFill>
                  <a:schemeClr val="bg1"/>
                </a:solidFill>
                <a:latin typeface="Aileron" panose="020B0604020202020204" charset="0"/>
              </a:rPr>
              <a:t> </a:t>
            </a:r>
            <a:r>
              <a:rPr lang="es-AR" sz="4000" u="sng" dirty="0" err="1" smtClean="0">
                <a:solidFill>
                  <a:schemeClr val="bg1"/>
                </a:solidFill>
                <a:latin typeface="Aileron" panose="020B0604020202020204" charset="0"/>
              </a:rPr>
              <a:t>performed</a:t>
            </a:r>
            <a:r>
              <a:rPr lang="es-AR" sz="4000" dirty="0" smtClean="0">
                <a:solidFill>
                  <a:schemeClr val="bg1"/>
                </a:solidFill>
                <a:latin typeface="Aileron" panose="020B0604020202020204" charset="0"/>
              </a:rPr>
              <a:t>:</a:t>
            </a:r>
          </a:p>
          <a:p>
            <a:pPr marL="571500" indent="-571500">
              <a:buFont typeface="Arial" panose="020B0604020202020204" pitchFamily="34" charset="0"/>
              <a:buChar char="•"/>
            </a:pPr>
            <a:r>
              <a:rPr lang="es-AR" sz="3200" dirty="0" err="1" smtClean="0">
                <a:solidFill>
                  <a:schemeClr val="bg1"/>
                </a:solidFill>
                <a:latin typeface="Aileron" panose="020B0604020202020204" charset="0"/>
              </a:rPr>
              <a:t>Names</a:t>
            </a:r>
            <a:r>
              <a:rPr lang="es-AR" sz="3200" dirty="0" smtClean="0">
                <a:solidFill>
                  <a:schemeClr val="bg1"/>
                </a:solidFill>
                <a:latin typeface="Aileron" panose="020B0604020202020204" charset="0"/>
              </a:rPr>
              <a:t> of </a:t>
            </a:r>
            <a:r>
              <a:rPr lang="es-AR" sz="3200" dirty="0" err="1" smtClean="0">
                <a:solidFill>
                  <a:schemeClr val="bg1"/>
                </a:solidFill>
                <a:latin typeface="Aileron" panose="020B0604020202020204" charset="0"/>
              </a:rPr>
              <a:t>the</a:t>
            </a:r>
            <a:r>
              <a:rPr lang="es-AR" sz="3200" dirty="0" smtClean="0">
                <a:solidFill>
                  <a:schemeClr val="bg1"/>
                </a:solidFill>
                <a:latin typeface="Aileron" panose="020B0604020202020204" charset="0"/>
              </a:rPr>
              <a:t> </a:t>
            </a:r>
            <a:r>
              <a:rPr lang="es-AR" sz="3200" dirty="0" err="1" smtClean="0">
                <a:solidFill>
                  <a:schemeClr val="bg1"/>
                </a:solidFill>
                <a:latin typeface="Aileron" panose="020B0604020202020204" charset="0"/>
              </a:rPr>
              <a:t>unique</a:t>
            </a:r>
            <a:r>
              <a:rPr lang="es-AR" sz="3200" dirty="0" smtClean="0">
                <a:solidFill>
                  <a:schemeClr val="bg1"/>
                </a:solidFill>
                <a:latin typeface="Aileron" panose="020B0604020202020204" charset="0"/>
              </a:rPr>
              <a:t> </a:t>
            </a:r>
            <a:r>
              <a:rPr lang="es-AR" sz="3200" dirty="0" err="1" smtClean="0">
                <a:solidFill>
                  <a:schemeClr val="bg1"/>
                </a:solidFill>
                <a:latin typeface="Aileron" panose="020B0604020202020204" charset="0"/>
              </a:rPr>
              <a:t>launch</a:t>
            </a:r>
            <a:r>
              <a:rPr lang="es-AR" sz="3200" dirty="0" smtClean="0">
                <a:solidFill>
                  <a:schemeClr val="bg1"/>
                </a:solidFill>
                <a:latin typeface="Aileron" panose="020B0604020202020204" charset="0"/>
              </a:rPr>
              <a:t> </a:t>
            </a:r>
            <a:r>
              <a:rPr lang="es-AR" sz="3200" dirty="0" err="1" smtClean="0">
                <a:solidFill>
                  <a:schemeClr val="bg1"/>
                </a:solidFill>
                <a:latin typeface="Aileron" panose="020B0604020202020204" charset="0"/>
              </a:rPr>
              <a:t>sites</a:t>
            </a:r>
            <a:r>
              <a:rPr lang="es-AR" sz="3200" dirty="0" smtClean="0">
                <a:solidFill>
                  <a:schemeClr val="bg1"/>
                </a:solidFill>
                <a:latin typeface="Aileron" panose="020B0604020202020204" charset="0"/>
              </a:rPr>
              <a:t> in </a:t>
            </a:r>
            <a:r>
              <a:rPr lang="es-AR" sz="3200" dirty="0" err="1" smtClean="0">
                <a:solidFill>
                  <a:schemeClr val="bg1"/>
                </a:solidFill>
                <a:latin typeface="Aileron" panose="020B0604020202020204" charset="0"/>
              </a:rPr>
              <a:t>the</a:t>
            </a:r>
            <a:r>
              <a:rPr lang="es-AR" sz="3200" dirty="0" smtClean="0">
                <a:solidFill>
                  <a:schemeClr val="bg1"/>
                </a:solidFill>
                <a:latin typeface="Aileron" panose="020B0604020202020204" charset="0"/>
              </a:rPr>
              <a:t> </a:t>
            </a:r>
            <a:r>
              <a:rPr lang="es-AR" sz="3200" dirty="0" err="1" smtClean="0">
                <a:solidFill>
                  <a:schemeClr val="bg1"/>
                </a:solidFill>
                <a:latin typeface="Aileron" panose="020B0604020202020204" charset="0"/>
              </a:rPr>
              <a:t>space</a:t>
            </a:r>
            <a:r>
              <a:rPr lang="es-AR" sz="3200" dirty="0" smtClean="0">
                <a:solidFill>
                  <a:schemeClr val="bg1"/>
                </a:solidFill>
                <a:latin typeface="Aileron" panose="020B0604020202020204" charset="0"/>
              </a:rPr>
              <a:t> misión</a:t>
            </a:r>
          </a:p>
          <a:p>
            <a:pPr marL="571500" indent="-571500">
              <a:buFont typeface="Arial" panose="020B0604020202020204" pitchFamily="34" charset="0"/>
              <a:buChar char="•"/>
            </a:pPr>
            <a:r>
              <a:rPr lang="es-AR" sz="3200" dirty="0" smtClean="0">
                <a:solidFill>
                  <a:schemeClr val="bg1"/>
                </a:solidFill>
                <a:latin typeface="Aileron" panose="020B0604020202020204" charset="0"/>
              </a:rPr>
              <a:t>Top 5 </a:t>
            </a:r>
            <a:r>
              <a:rPr lang="es-AR" sz="3200" dirty="0" err="1" smtClean="0">
                <a:solidFill>
                  <a:schemeClr val="bg1"/>
                </a:solidFill>
                <a:latin typeface="Aileron" panose="020B0604020202020204" charset="0"/>
              </a:rPr>
              <a:t>launch</a:t>
            </a:r>
            <a:r>
              <a:rPr lang="es-AR" sz="3200" dirty="0" smtClean="0">
                <a:solidFill>
                  <a:schemeClr val="bg1"/>
                </a:solidFill>
                <a:latin typeface="Aileron" panose="020B0604020202020204" charset="0"/>
              </a:rPr>
              <a:t> </a:t>
            </a:r>
            <a:r>
              <a:rPr lang="es-AR" sz="3200" dirty="0" err="1" smtClean="0">
                <a:solidFill>
                  <a:schemeClr val="bg1"/>
                </a:solidFill>
                <a:latin typeface="Aileron" panose="020B0604020202020204" charset="0"/>
              </a:rPr>
              <a:t>sites</a:t>
            </a:r>
            <a:r>
              <a:rPr lang="es-AR" sz="3200" dirty="0" smtClean="0">
                <a:solidFill>
                  <a:schemeClr val="bg1"/>
                </a:solidFill>
                <a:latin typeface="Aileron" panose="020B0604020202020204" charset="0"/>
              </a:rPr>
              <a:t> </a:t>
            </a:r>
            <a:r>
              <a:rPr lang="es-AR" sz="3200" dirty="0" err="1" smtClean="0">
                <a:solidFill>
                  <a:schemeClr val="bg1"/>
                </a:solidFill>
                <a:latin typeface="Aileron" panose="020B0604020202020204" charset="0"/>
              </a:rPr>
              <a:t>whose</a:t>
            </a:r>
            <a:r>
              <a:rPr lang="es-AR" sz="3200" dirty="0" smtClean="0">
                <a:solidFill>
                  <a:schemeClr val="bg1"/>
                </a:solidFill>
                <a:latin typeface="Aileron" panose="020B0604020202020204" charset="0"/>
              </a:rPr>
              <a:t> </a:t>
            </a:r>
            <a:r>
              <a:rPr lang="es-AR" sz="3200" dirty="0" err="1" smtClean="0">
                <a:solidFill>
                  <a:schemeClr val="bg1"/>
                </a:solidFill>
                <a:latin typeface="Aileron" panose="020B0604020202020204" charset="0"/>
              </a:rPr>
              <a:t>name</a:t>
            </a:r>
            <a:r>
              <a:rPr lang="es-AR" sz="3200" dirty="0" smtClean="0">
                <a:solidFill>
                  <a:schemeClr val="bg1"/>
                </a:solidFill>
                <a:latin typeface="Aileron" panose="020B0604020202020204" charset="0"/>
              </a:rPr>
              <a:t> </a:t>
            </a:r>
            <a:r>
              <a:rPr lang="es-AR" sz="3200" dirty="0" err="1" smtClean="0">
                <a:solidFill>
                  <a:schemeClr val="bg1"/>
                </a:solidFill>
                <a:latin typeface="Aileron" panose="020B0604020202020204" charset="0"/>
              </a:rPr>
              <a:t>begin</a:t>
            </a:r>
            <a:r>
              <a:rPr lang="es-AR" sz="3200" dirty="0" smtClean="0">
                <a:solidFill>
                  <a:schemeClr val="bg1"/>
                </a:solidFill>
                <a:latin typeface="Aileron" panose="020B0604020202020204" charset="0"/>
              </a:rPr>
              <a:t> </a:t>
            </a:r>
            <a:r>
              <a:rPr lang="es-AR" sz="3200" dirty="0" err="1" smtClean="0">
                <a:solidFill>
                  <a:schemeClr val="bg1"/>
                </a:solidFill>
                <a:latin typeface="Aileron" panose="020B0604020202020204" charset="0"/>
              </a:rPr>
              <a:t>with</a:t>
            </a:r>
            <a:r>
              <a:rPr lang="es-AR" sz="3200" dirty="0" smtClean="0">
                <a:solidFill>
                  <a:schemeClr val="bg1"/>
                </a:solidFill>
                <a:latin typeface="Aileron" panose="020B0604020202020204" charset="0"/>
              </a:rPr>
              <a:t> </a:t>
            </a:r>
            <a:r>
              <a:rPr lang="es-AR" sz="3200" dirty="0" err="1" smtClean="0">
                <a:solidFill>
                  <a:schemeClr val="bg1"/>
                </a:solidFill>
                <a:latin typeface="Aileron" panose="020B0604020202020204" charset="0"/>
              </a:rPr>
              <a:t>the</a:t>
            </a:r>
            <a:r>
              <a:rPr lang="es-AR" sz="3200" dirty="0" smtClean="0">
                <a:solidFill>
                  <a:schemeClr val="bg1"/>
                </a:solidFill>
                <a:latin typeface="Aileron" panose="020B0604020202020204" charset="0"/>
              </a:rPr>
              <a:t> </a:t>
            </a:r>
            <a:r>
              <a:rPr lang="es-AR" sz="3200" dirty="0" err="1" smtClean="0">
                <a:solidFill>
                  <a:schemeClr val="bg1"/>
                </a:solidFill>
                <a:latin typeface="Aileron" panose="020B0604020202020204" charset="0"/>
              </a:rPr>
              <a:t>string</a:t>
            </a:r>
            <a:r>
              <a:rPr lang="es-AR" sz="3200" dirty="0" smtClean="0">
                <a:solidFill>
                  <a:schemeClr val="bg1"/>
                </a:solidFill>
                <a:latin typeface="Aileron" panose="020B0604020202020204" charset="0"/>
              </a:rPr>
              <a:t> “CCA”</a:t>
            </a:r>
          </a:p>
          <a:p>
            <a:pPr marL="571500" indent="-571500">
              <a:buFont typeface="Arial" panose="020B0604020202020204" pitchFamily="34" charset="0"/>
              <a:buChar char="•"/>
            </a:pPr>
            <a:r>
              <a:rPr lang="es-AR" sz="3200" dirty="0" smtClean="0">
                <a:solidFill>
                  <a:schemeClr val="bg1"/>
                </a:solidFill>
                <a:latin typeface="Aileron" panose="020B0604020202020204" charset="0"/>
              </a:rPr>
              <a:t>Total </a:t>
            </a:r>
            <a:r>
              <a:rPr lang="es-AR" sz="3200" dirty="0" err="1" smtClean="0">
                <a:solidFill>
                  <a:schemeClr val="bg1"/>
                </a:solidFill>
                <a:latin typeface="Aileron" panose="020B0604020202020204" charset="0"/>
              </a:rPr>
              <a:t>payload</a:t>
            </a:r>
            <a:r>
              <a:rPr lang="es-AR" sz="3200" dirty="0" smtClean="0">
                <a:solidFill>
                  <a:schemeClr val="bg1"/>
                </a:solidFill>
                <a:latin typeface="Aileron" panose="020B0604020202020204" charset="0"/>
              </a:rPr>
              <a:t> </a:t>
            </a:r>
            <a:r>
              <a:rPr lang="es-AR" sz="3200" dirty="0" err="1" smtClean="0">
                <a:solidFill>
                  <a:schemeClr val="bg1"/>
                </a:solidFill>
                <a:latin typeface="Aileron" panose="020B0604020202020204" charset="0"/>
              </a:rPr>
              <a:t>mass</a:t>
            </a:r>
            <a:r>
              <a:rPr lang="es-AR" sz="3200" dirty="0" smtClean="0">
                <a:solidFill>
                  <a:schemeClr val="bg1"/>
                </a:solidFill>
                <a:latin typeface="Aileron" panose="020B0604020202020204" charset="0"/>
              </a:rPr>
              <a:t> </a:t>
            </a:r>
            <a:r>
              <a:rPr lang="es-AR" sz="3200" dirty="0" err="1" smtClean="0">
                <a:solidFill>
                  <a:schemeClr val="bg1"/>
                </a:solidFill>
                <a:latin typeface="Aileron" panose="020B0604020202020204" charset="0"/>
              </a:rPr>
              <a:t>carried</a:t>
            </a:r>
            <a:r>
              <a:rPr lang="es-AR" sz="3200" dirty="0" smtClean="0">
                <a:solidFill>
                  <a:schemeClr val="bg1"/>
                </a:solidFill>
                <a:latin typeface="Aileron" panose="020B0604020202020204" charset="0"/>
              </a:rPr>
              <a:t> </a:t>
            </a:r>
            <a:r>
              <a:rPr lang="es-AR" sz="3200" dirty="0" err="1" smtClean="0">
                <a:solidFill>
                  <a:schemeClr val="bg1"/>
                </a:solidFill>
                <a:latin typeface="Aileron" panose="020B0604020202020204" charset="0"/>
              </a:rPr>
              <a:t>by</a:t>
            </a:r>
            <a:r>
              <a:rPr lang="es-AR" sz="3200" dirty="0" smtClean="0">
                <a:solidFill>
                  <a:schemeClr val="bg1"/>
                </a:solidFill>
                <a:latin typeface="Aileron" panose="020B0604020202020204" charset="0"/>
              </a:rPr>
              <a:t> </a:t>
            </a:r>
            <a:r>
              <a:rPr lang="es-AR" sz="3200" dirty="0" err="1" smtClean="0">
                <a:solidFill>
                  <a:schemeClr val="bg1"/>
                </a:solidFill>
                <a:latin typeface="Aileron" panose="020B0604020202020204" charset="0"/>
              </a:rPr>
              <a:t>boosters</a:t>
            </a:r>
            <a:r>
              <a:rPr lang="es-AR" sz="3200" dirty="0" smtClean="0">
                <a:solidFill>
                  <a:schemeClr val="bg1"/>
                </a:solidFill>
                <a:latin typeface="Aileron" panose="020B0604020202020204" charset="0"/>
              </a:rPr>
              <a:t> </a:t>
            </a:r>
            <a:r>
              <a:rPr lang="es-AR" sz="3200" dirty="0" err="1" smtClean="0">
                <a:solidFill>
                  <a:schemeClr val="bg1"/>
                </a:solidFill>
                <a:latin typeface="Aileron" panose="020B0604020202020204" charset="0"/>
              </a:rPr>
              <a:t>launched</a:t>
            </a:r>
            <a:r>
              <a:rPr lang="es-AR" sz="3200" dirty="0" smtClean="0">
                <a:solidFill>
                  <a:schemeClr val="bg1"/>
                </a:solidFill>
                <a:latin typeface="Aileron" panose="020B0604020202020204" charset="0"/>
              </a:rPr>
              <a:t> </a:t>
            </a:r>
            <a:r>
              <a:rPr lang="es-AR" sz="3200" dirty="0" err="1" smtClean="0">
                <a:solidFill>
                  <a:schemeClr val="bg1"/>
                </a:solidFill>
                <a:latin typeface="Aileron" panose="020B0604020202020204" charset="0"/>
              </a:rPr>
              <a:t>by</a:t>
            </a:r>
            <a:r>
              <a:rPr lang="es-AR" sz="3200" dirty="0" smtClean="0">
                <a:solidFill>
                  <a:schemeClr val="bg1"/>
                </a:solidFill>
                <a:latin typeface="Aileron" panose="020B0604020202020204" charset="0"/>
              </a:rPr>
              <a:t> NASA (CRS)</a:t>
            </a:r>
          </a:p>
          <a:p>
            <a:pPr marL="571500" indent="-571500">
              <a:buFont typeface="Arial" panose="020B0604020202020204" pitchFamily="34" charset="0"/>
              <a:buChar char="•"/>
            </a:pPr>
            <a:r>
              <a:rPr lang="es-AR" sz="3200" dirty="0" err="1" smtClean="0">
                <a:solidFill>
                  <a:schemeClr val="bg1"/>
                </a:solidFill>
                <a:latin typeface="Aileron" panose="020B0604020202020204" charset="0"/>
              </a:rPr>
              <a:t>Avarage</a:t>
            </a:r>
            <a:r>
              <a:rPr lang="es-AR" sz="3200" dirty="0" smtClean="0">
                <a:solidFill>
                  <a:schemeClr val="bg1"/>
                </a:solidFill>
                <a:latin typeface="Aileron" panose="020B0604020202020204" charset="0"/>
              </a:rPr>
              <a:t> </a:t>
            </a:r>
            <a:r>
              <a:rPr lang="es-AR" sz="3200" dirty="0" err="1" smtClean="0">
                <a:solidFill>
                  <a:schemeClr val="bg1"/>
                </a:solidFill>
                <a:latin typeface="Aileron" panose="020B0604020202020204" charset="0"/>
              </a:rPr>
              <a:t>payload</a:t>
            </a:r>
            <a:r>
              <a:rPr lang="es-AR" sz="3200" dirty="0" smtClean="0">
                <a:solidFill>
                  <a:schemeClr val="bg1"/>
                </a:solidFill>
                <a:latin typeface="Aileron" panose="020B0604020202020204" charset="0"/>
              </a:rPr>
              <a:t> </a:t>
            </a:r>
            <a:r>
              <a:rPr lang="es-AR" sz="3200" dirty="0" err="1" smtClean="0">
                <a:solidFill>
                  <a:schemeClr val="bg1"/>
                </a:solidFill>
                <a:latin typeface="Aileron" panose="020B0604020202020204" charset="0"/>
              </a:rPr>
              <a:t>mass</a:t>
            </a:r>
            <a:r>
              <a:rPr lang="es-AR" sz="3200" dirty="0" smtClean="0">
                <a:solidFill>
                  <a:schemeClr val="bg1"/>
                </a:solidFill>
                <a:latin typeface="Aileron" panose="020B0604020202020204" charset="0"/>
              </a:rPr>
              <a:t> </a:t>
            </a:r>
            <a:r>
              <a:rPr lang="es-AR" sz="3200" dirty="0" err="1" smtClean="0">
                <a:solidFill>
                  <a:schemeClr val="bg1"/>
                </a:solidFill>
                <a:latin typeface="Aileron" panose="020B0604020202020204" charset="0"/>
              </a:rPr>
              <a:t>carried</a:t>
            </a:r>
            <a:r>
              <a:rPr lang="es-AR" sz="3200" dirty="0" smtClean="0">
                <a:solidFill>
                  <a:schemeClr val="bg1"/>
                </a:solidFill>
                <a:latin typeface="Aileron" panose="020B0604020202020204" charset="0"/>
              </a:rPr>
              <a:t> </a:t>
            </a:r>
            <a:r>
              <a:rPr lang="es-AR" sz="3200" dirty="0" err="1" smtClean="0">
                <a:solidFill>
                  <a:schemeClr val="bg1"/>
                </a:solidFill>
                <a:latin typeface="Aileron" panose="020B0604020202020204" charset="0"/>
              </a:rPr>
              <a:t>by</a:t>
            </a:r>
            <a:r>
              <a:rPr lang="es-AR" sz="3200" dirty="0" smtClean="0">
                <a:solidFill>
                  <a:schemeClr val="bg1"/>
                </a:solidFill>
                <a:latin typeface="Aileron" panose="020B0604020202020204" charset="0"/>
              </a:rPr>
              <a:t> </a:t>
            </a:r>
            <a:r>
              <a:rPr lang="es-AR" sz="3200" dirty="0" err="1" smtClean="0">
                <a:solidFill>
                  <a:schemeClr val="bg1"/>
                </a:solidFill>
                <a:latin typeface="Aileron" panose="020B0604020202020204" charset="0"/>
              </a:rPr>
              <a:t>boosyer</a:t>
            </a:r>
            <a:r>
              <a:rPr lang="es-AR" sz="3200" dirty="0" smtClean="0">
                <a:solidFill>
                  <a:schemeClr val="bg1"/>
                </a:solidFill>
                <a:latin typeface="Aileron" panose="020B0604020202020204" charset="0"/>
              </a:rPr>
              <a:t> versión F9 v1.1</a:t>
            </a:r>
          </a:p>
          <a:p>
            <a:pPr marL="571500" indent="-571500">
              <a:buFont typeface="Arial" panose="020B0604020202020204" pitchFamily="34" charset="0"/>
              <a:buChar char="•"/>
            </a:pPr>
            <a:r>
              <a:rPr lang="es-AR" sz="3200" dirty="0" smtClean="0">
                <a:solidFill>
                  <a:schemeClr val="bg1"/>
                </a:solidFill>
                <a:latin typeface="Aileron" panose="020B0604020202020204" charset="0"/>
              </a:rPr>
              <a:t>Date </a:t>
            </a:r>
            <a:r>
              <a:rPr lang="es-AR" sz="3200" dirty="0" err="1" smtClean="0">
                <a:solidFill>
                  <a:schemeClr val="bg1"/>
                </a:solidFill>
                <a:latin typeface="Aileron" panose="020B0604020202020204" charset="0"/>
              </a:rPr>
              <a:t>when</a:t>
            </a:r>
            <a:r>
              <a:rPr lang="es-AR" sz="3200" dirty="0" smtClean="0">
                <a:solidFill>
                  <a:schemeClr val="bg1"/>
                </a:solidFill>
                <a:latin typeface="Aileron" panose="020B0604020202020204" charset="0"/>
              </a:rPr>
              <a:t> </a:t>
            </a:r>
            <a:r>
              <a:rPr lang="es-AR" sz="3200" dirty="0" err="1" smtClean="0">
                <a:solidFill>
                  <a:schemeClr val="bg1"/>
                </a:solidFill>
                <a:latin typeface="Aileron" panose="020B0604020202020204" charset="0"/>
              </a:rPr>
              <a:t>the</a:t>
            </a:r>
            <a:r>
              <a:rPr lang="es-AR" sz="3200" dirty="0" smtClean="0">
                <a:solidFill>
                  <a:schemeClr val="bg1"/>
                </a:solidFill>
                <a:latin typeface="Aileron" panose="020B0604020202020204" charset="0"/>
              </a:rPr>
              <a:t> </a:t>
            </a:r>
            <a:r>
              <a:rPr lang="es-AR" sz="3200" dirty="0" err="1" smtClean="0">
                <a:solidFill>
                  <a:schemeClr val="bg1"/>
                </a:solidFill>
                <a:latin typeface="Aileron" panose="020B0604020202020204" charset="0"/>
              </a:rPr>
              <a:t>first</a:t>
            </a:r>
            <a:r>
              <a:rPr lang="es-AR" sz="3200" dirty="0" smtClean="0">
                <a:solidFill>
                  <a:schemeClr val="bg1"/>
                </a:solidFill>
                <a:latin typeface="Aileron" panose="020B0604020202020204" charset="0"/>
              </a:rPr>
              <a:t> </a:t>
            </a:r>
            <a:r>
              <a:rPr lang="es-AR" sz="3200" dirty="0" err="1" smtClean="0">
                <a:solidFill>
                  <a:schemeClr val="bg1"/>
                </a:solidFill>
                <a:latin typeface="Aileron" panose="020B0604020202020204" charset="0"/>
              </a:rPr>
              <a:t>successful</a:t>
            </a:r>
            <a:r>
              <a:rPr lang="es-AR" sz="3200" dirty="0" smtClean="0">
                <a:solidFill>
                  <a:schemeClr val="bg1"/>
                </a:solidFill>
                <a:latin typeface="Aileron" panose="020B0604020202020204" charset="0"/>
              </a:rPr>
              <a:t> </a:t>
            </a:r>
            <a:r>
              <a:rPr lang="es-AR" sz="3200" dirty="0" err="1" smtClean="0">
                <a:solidFill>
                  <a:schemeClr val="bg1"/>
                </a:solidFill>
                <a:latin typeface="Aileron" panose="020B0604020202020204" charset="0"/>
              </a:rPr>
              <a:t>landing</a:t>
            </a:r>
            <a:r>
              <a:rPr lang="es-AR" sz="3200" dirty="0" smtClean="0">
                <a:solidFill>
                  <a:schemeClr val="bg1"/>
                </a:solidFill>
                <a:latin typeface="Aileron" panose="020B0604020202020204" charset="0"/>
              </a:rPr>
              <a:t> </a:t>
            </a:r>
            <a:r>
              <a:rPr lang="es-AR" sz="3200" dirty="0" err="1" smtClean="0">
                <a:solidFill>
                  <a:schemeClr val="bg1"/>
                </a:solidFill>
                <a:latin typeface="Aileron" panose="020B0604020202020204" charset="0"/>
              </a:rPr>
              <a:t>outcome</a:t>
            </a:r>
            <a:r>
              <a:rPr lang="es-AR" sz="3200" dirty="0" smtClean="0">
                <a:solidFill>
                  <a:schemeClr val="bg1"/>
                </a:solidFill>
                <a:latin typeface="Aileron" panose="020B0604020202020204" charset="0"/>
              </a:rPr>
              <a:t> in </a:t>
            </a:r>
            <a:r>
              <a:rPr lang="es-AR" sz="3200" dirty="0" err="1" smtClean="0">
                <a:solidFill>
                  <a:schemeClr val="bg1"/>
                </a:solidFill>
                <a:latin typeface="Aileron" panose="020B0604020202020204" charset="0"/>
              </a:rPr>
              <a:t>ground</a:t>
            </a:r>
            <a:r>
              <a:rPr lang="es-AR" sz="3200" dirty="0" smtClean="0">
                <a:solidFill>
                  <a:schemeClr val="bg1"/>
                </a:solidFill>
                <a:latin typeface="Aileron" panose="020B0604020202020204" charset="0"/>
              </a:rPr>
              <a:t> </a:t>
            </a:r>
            <a:r>
              <a:rPr lang="es-AR" sz="3200" dirty="0" err="1" smtClean="0">
                <a:solidFill>
                  <a:schemeClr val="bg1"/>
                </a:solidFill>
                <a:latin typeface="Aileron" panose="020B0604020202020204" charset="0"/>
              </a:rPr>
              <a:t>pad</a:t>
            </a:r>
            <a:r>
              <a:rPr lang="es-AR" sz="3200" dirty="0" smtClean="0">
                <a:solidFill>
                  <a:schemeClr val="bg1"/>
                </a:solidFill>
                <a:latin typeface="Aileron" panose="020B0604020202020204" charset="0"/>
              </a:rPr>
              <a:t> </a:t>
            </a:r>
            <a:r>
              <a:rPr lang="es-AR" sz="3200" dirty="0" err="1" smtClean="0">
                <a:solidFill>
                  <a:schemeClr val="bg1"/>
                </a:solidFill>
                <a:latin typeface="Aileron" panose="020B0604020202020204" charset="0"/>
              </a:rPr>
              <a:t>was</a:t>
            </a:r>
            <a:r>
              <a:rPr lang="es-AR" sz="3200" dirty="0" smtClean="0">
                <a:solidFill>
                  <a:schemeClr val="bg1"/>
                </a:solidFill>
                <a:latin typeface="Aileron" panose="020B0604020202020204" charset="0"/>
              </a:rPr>
              <a:t> </a:t>
            </a:r>
            <a:r>
              <a:rPr lang="es-AR" sz="3200" dirty="0" err="1" smtClean="0">
                <a:solidFill>
                  <a:schemeClr val="bg1"/>
                </a:solidFill>
                <a:latin typeface="Aileron" panose="020B0604020202020204" charset="0"/>
              </a:rPr>
              <a:t>achieved</a:t>
            </a:r>
            <a:r>
              <a:rPr lang="es-AR" sz="3200" dirty="0" smtClean="0">
                <a:solidFill>
                  <a:schemeClr val="bg1"/>
                </a:solidFill>
                <a:latin typeface="Aileron" panose="020B0604020202020204" charset="0"/>
              </a:rPr>
              <a:t> </a:t>
            </a:r>
          </a:p>
          <a:p>
            <a:pPr marL="571500" indent="-571500">
              <a:buFont typeface="Arial" panose="020B0604020202020204" pitchFamily="34" charset="0"/>
              <a:buChar char="•"/>
            </a:pPr>
            <a:r>
              <a:rPr lang="es-AR" sz="3200" dirty="0" err="1" smtClean="0">
                <a:solidFill>
                  <a:schemeClr val="bg1"/>
                </a:solidFill>
                <a:latin typeface="Aileron" panose="020B0604020202020204" charset="0"/>
              </a:rPr>
              <a:t>Names</a:t>
            </a:r>
            <a:r>
              <a:rPr lang="es-AR" sz="3200" dirty="0" smtClean="0">
                <a:solidFill>
                  <a:schemeClr val="bg1"/>
                </a:solidFill>
                <a:latin typeface="Aileron" panose="020B0604020202020204" charset="0"/>
              </a:rPr>
              <a:t> of </a:t>
            </a:r>
            <a:r>
              <a:rPr lang="es-AR" sz="3200" dirty="0" err="1" smtClean="0">
                <a:solidFill>
                  <a:schemeClr val="bg1"/>
                </a:solidFill>
                <a:latin typeface="Aileron" panose="020B0604020202020204" charset="0"/>
              </a:rPr>
              <a:t>the</a:t>
            </a:r>
            <a:r>
              <a:rPr lang="es-AR" sz="3200" dirty="0" smtClean="0">
                <a:solidFill>
                  <a:schemeClr val="bg1"/>
                </a:solidFill>
                <a:latin typeface="Aileron" panose="020B0604020202020204" charset="0"/>
              </a:rPr>
              <a:t> </a:t>
            </a:r>
            <a:r>
              <a:rPr lang="es-AR" sz="3200" dirty="0" err="1" smtClean="0">
                <a:solidFill>
                  <a:schemeClr val="bg1"/>
                </a:solidFill>
                <a:latin typeface="Aileron" panose="020B0604020202020204" charset="0"/>
              </a:rPr>
              <a:t>boosters</a:t>
            </a:r>
            <a:r>
              <a:rPr lang="es-AR" sz="3200" dirty="0" smtClean="0">
                <a:solidFill>
                  <a:schemeClr val="bg1"/>
                </a:solidFill>
                <a:latin typeface="Aileron" panose="020B0604020202020204" charset="0"/>
              </a:rPr>
              <a:t> </a:t>
            </a:r>
            <a:r>
              <a:rPr lang="es-AR" sz="3200" dirty="0" err="1" smtClean="0">
                <a:solidFill>
                  <a:schemeClr val="bg1"/>
                </a:solidFill>
                <a:latin typeface="Aileron" panose="020B0604020202020204" charset="0"/>
              </a:rPr>
              <a:t>wich</a:t>
            </a:r>
            <a:r>
              <a:rPr lang="es-AR" sz="3200" dirty="0" smtClean="0">
                <a:solidFill>
                  <a:schemeClr val="bg1"/>
                </a:solidFill>
                <a:latin typeface="Aileron" panose="020B0604020202020204" charset="0"/>
              </a:rPr>
              <a:t> </a:t>
            </a:r>
            <a:r>
              <a:rPr lang="es-AR" sz="3200" dirty="0" err="1" smtClean="0">
                <a:solidFill>
                  <a:schemeClr val="bg1"/>
                </a:solidFill>
                <a:latin typeface="Aileron" panose="020B0604020202020204" charset="0"/>
              </a:rPr>
              <a:t>have</a:t>
            </a:r>
            <a:r>
              <a:rPr lang="es-AR" sz="3200" dirty="0" smtClean="0">
                <a:solidFill>
                  <a:schemeClr val="bg1"/>
                </a:solidFill>
                <a:latin typeface="Aileron" panose="020B0604020202020204" charset="0"/>
              </a:rPr>
              <a:t> </a:t>
            </a:r>
            <a:r>
              <a:rPr lang="es-AR" sz="3200" dirty="0" err="1" smtClean="0">
                <a:solidFill>
                  <a:schemeClr val="bg1"/>
                </a:solidFill>
                <a:latin typeface="Aileron" panose="020B0604020202020204" charset="0"/>
              </a:rPr>
              <a:t>success</a:t>
            </a:r>
            <a:r>
              <a:rPr lang="es-AR" sz="3200" dirty="0" smtClean="0">
                <a:solidFill>
                  <a:schemeClr val="bg1"/>
                </a:solidFill>
                <a:latin typeface="Aileron" panose="020B0604020202020204" charset="0"/>
              </a:rPr>
              <a:t> in </a:t>
            </a:r>
            <a:r>
              <a:rPr lang="es-AR" sz="3200" dirty="0" err="1" smtClean="0">
                <a:solidFill>
                  <a:schemeClr val="bg1"/>
                </a:solidFill>
                <a:latin typeface="Aileron" panose="020B0604020202020204" charset="0"/>
              </a:rPr>
              <a:t>drone</a:t>
            </a:r>
            <a:r>
              <a:rPr lang="es-AR" sz="3200" dirty="0" smtClean="0">
                <a:solidFill>
                  <a:schemeClr val="bg1"/>
                </a:solidFill>
                <a:latin typeface="Aileron" panose="020B0604020202020204" charset="0"/>
              </a:rPr>
              <a:t> </a:t>
            </a:r>
            <a:r>
              <a:rPr lang="es-AR" sz="3200" dirty="0" err="1" smtClean="0">
                <a:solidFill>
                  <a:schemeClr val="bg1"/>
                </a:solidFill>
                <a:latin typeface="Aileron" panose="020B0604020202020204" charset="0"/>
              </a:rPr>
              <a:t>ship</a:t>
            </a:r>
            <a:r>
              <a:rPr lang="es-AR" sz="3200" dirty="0" smtClean="0">
                <a:solidFill>
                  <a:schemeClr val="bg1"/>
                </a:solidFill>
                <a:latin typeface="Aileron" panose="020B0604020202020204" charset="0"/>
              </a:rPr>
              <a:t> and </a:t>
            </a:r>
            <a:r>
              <a:rPr lang="es-AR" sz="3200" dirty="0" err="1" smtClean="0">
                <a:solidFill>
                  <a:schemeClr val="bg1"/>
                </a:solidFill>
                <a:latin typeface="Aileron" panose="020B0604020202020204" charset="0"/>
              </a:rPr>
              <a:t>have</a:t>
            </a:r>
            <a:r>
              <a:rPr lang="es-AR" sz="3200" dirty="0" smtClean="0">
                <a:solidFill>
                  <a:schemeClr val="bg1"/>
                </a:solidFill>
                <a:latin typeface="Aileron" panose="020B0604020202020204" charset="0"/>
              </a:rPr>
              <a:t> </a:t>
            </a:r>
            <a:r>
              <a:rPr lang="es-AR" sz="3200" dirty="0" err="1" smtClean="0">
                <a:solidFill>
                  <a:schemeClr val="bg1"/>
                </a:solidFill>
                <a:latin typeface="Aileron" panose="020B0604020202020204" charset="0"/>
              </a:rPr>
              <a:t>payload</a:t>
            </a:r>
            <a:r>
              <a:rPr lang="es-AR" sz="3200" dirty="0" smtClean="0">
                <a:solidFill>
                  <a:schemeClr val="bg1"/>
                </a:solidFill>
                <a:latin typeface="Aileron" panose="020B0604020202020204" charset="0"/>
              </a:rPr>
              <a:t> </a:t>
            </a:r>
            <a:r>
              <a:rPr lang="es-AR" sz="3200" dirty="0" err="1" smtClean="0">
                <a:solidFill>
                  <a:schemeClr val="bg1"/>
                </a:solidFill>
                <a:latin typeface="Aileron" panose="020B0604020202020204" charset="0"/>
              </a:rPr>
              <a:t>mass</a:t>
            </a:r>
            <a:r>
              <a:rPr lang="es-AR" sz="3200" dirty="0" smtClean="0">
                <a:solidFill>
                  <a:schemeClr val="bg1"/>
                </a:solidFill>
                <a:latin typeface="Aileron" panose="020B0604020202020204" charset="0"/>
              </a:rPr>
              <a:t> </a:t>
            </a:r>
            <a:r>
              <a:rPr lang="es-AR" sz="3200" dirty="0" err="1" smtClean="0">
                <a:solidFill>
                  <a:schemeClr val="bg1"/>
                </a:solidFill>
                <a:latin typeface="Aileron" panose="020B0604020202020204" charset="0"/>
              </a:rPr>
              <a:t>between</a:t>
            </a:r>
            <a:r>
              <a:rPr lang="es-AR" sz="3200" dirty="0">
                <a:solidFill>
                  <a:schemeClr val="bg1"/>
                </a:solidFill>
                <a:latin typeface="Aileron" panose="020B0604020202020204" charset="0"/>
              </a:rPr>
              <a:t> </a:t>
            </a:r>
            <a:r>
              <a:rPr lang="es-AR" sz="3200" dirty="0" smtClean="0">
                <a:solidFill>
                  <a:schemeClr val="bg1"/>
                </a:solidFill>
                <a:latin typeface="Aileron" panose="020B0604020202020204" charset="0"/>
              </a:rPr>
              <a:t>4000 and 6000 kg</a:t>
            </a:r>
          </a:p>
          <a:p>
            <a:pPr marL="571500" indent="-571500">
              <a:buFont typeface="Arial" panose="020B0604020202020204" pitchFamily="34" charset="0"/>
              <a:buChar char="•"/>
            </a:pPr>
            <a:r>
              <a:rPr lang="es-AR" sz="3200" dirty="0" smtClean="0">
                <a:solidFill>
                  <a:schemeClr val="bg1"/>
                </a:solidFill>
                <a:latin typeface="Aileron" panose="020B0604020202020204" charset="0"/>
              </a:rPr>
              <a:t>Total </a:t>
            </a:r>
            <a:r>
              <a:rPr lang="es-AR" sz="3200" dirty="0" err="1" smtClean="0">
                <a:solidFill>
                  <a:schemeClr val="bg1"/>
                </a:solidFill>
                <a:latin typeface="Aileron" panose="020B0604020202020204" charset="0"/>
              </a:rPr>
              <a:t>number</a:t>
            </a:r>
            <a:r>
              <a:rPr lang="es-AR" sz="3200" dirty="0" smtClean="0">
                <a:solidFill>
                  <a:schemeClr val="bg1"/>
                </a:solidFill>
                <a:latin typeface="Aileron" panose="020B0604020202020204" charset="0"/>
              </a:rPr>
              <a:t> of </a:t>
            </a:r>
            <a:r>
              <a:rPr lang="es-AR" sz="3200" dirty="0" err="1" smtClean="0">
                <a:solidFill>
                  <a:schemeClr val="bg1"/>
                </a:solidFill>
                <a:latin typeface="Aileron" panose="020B0604020202020204" charset="0"/>
              </a:rPr>
              <a:t>successful</a:t>
            </a:r>
            <a:r>
              <a:rPr lang="es-AR" sz="3200" dirty="0" smtClean="0">
                <a:solidFill>
                  <a:schemeClr val="bg1"/>
                </a:solidFill>
                <a:latin typeface="Aileron" panose="020B0604020202020204" charset="0"/>
              </a:rPr>
              <a:t> and </a:t>
            </a:r>
            <a:r>
              <a:rPr lang="es-AR" sz="3200" dirty="0" err="1" smtClean="0">
                <a:solidFill>
                  <a:schemeClr val="bg1"/>
                </a:solidFill>
                <a:latin typeface="Aileron" panose="020B0604020202020204" charset="0"/>
              </a:rPr>
              <a:t>failure</a:t>
            </a:r>
            <a:r>
              <a:rPr lang="es-AR" sz="3200" dirty="0" smtClean="0">
                <a:solidFill>
                  <a:schemeClr val="bg1"/>
                </a:solidFill>
                <a:latin typeface="Aileron" panose="020B0604020202020204" charset="0"/>
              </a:rPr>
              <a:t> misión </a:t>
            </a:r>
            <a:r>
              <a:rPr lang="es-AR" sz="3200" dirty="0" err="1" smtClean="0">
                <a:solidFill>
                  <a:schemeClr val="bg1"/>
                </a:solidFill>
                <a:latin typeface="Aileron" panose="020B0604020202020204" charset="0"/>
              </a:rPr>
              <a:t>outcomes</a:t>
            </a:r>
            <a:endParaRPr lang="es-AR" sz="3200" dirty="0" smtClean="0">
              <a:solidFill>
                <a:schemeClr val="bg1"/>
              </a:solidFill>
              <a:latin typeface="Aileron" panose="020B0604020202020204" charset="0"/>
            </a:endParaRPr>
          </a:p>
          <a:p>
            <a:pPr marL="571500" indent="-571500">
              <a:buFont typeface="Arial" panose="020B0604020202020204" pitchFamily="34" charset="0"/>
              <a:buChar char="•"/>
            </a:pPr>
            <a:r>
              <a:rPr lang="es-AR" sz="3200" dirty="0" err="1" smtClean="0">
                <a:solidFill>
                  <a:schemeClr val="bg1"/>
                </a:solidFill>
                <a:latin typeface="Aileron" panose="020B0604020202020204" charset="0"/>
              </a:rPr>
              <a:t>Names</a:t>
            </a:r>
            <a:r>
              <a:rPr lang="es-AR" sz="3200" dirty="0" smtClean="0">
                <a:solidFill>
                  <a:schemeClr val="bg1"/>
                </a:solidFill>
                <a:latin typeface="Aileron" panose="020B0604020202020204" charset="0"/>
              </a:rPr>
              <a:t> of </a:t>
            </a:r>
            <a:r>
              <a:rPr lang="es-AR" sz="3200" dirty="0" err="1" smtClean="0">
                <a:solidFill>
                  <a:schemeClr val="bg1"/>
                </a:solidFill>
                <a:latin typeface="Aileron" panose="020B0604020202020204" charset="0"/>
              </a:rPr>
              <a:t>the</a:t>
            </a:r>
            <a:r>
              <a:rPr lang="es-AR" sz="3200" dirty="0" smtClean="0">
                <a:solidFill>
                  <a:schemeClr val="bg1"/>
                </a:solidFill>
                <a:latin typeface="Aileron" panose="020B0604020202020204" charset="0"/>
              </a:rPr>
              <a:t> </a:t>
            </a:r>
            <a:r>
              <a:rPr lang="es-AR" sz="3200" dirty="0" err="1" smtClean="0">
                <a:solidFill>
                  <a:schemeClr val="bg1"/>
                </a:solidFill>
                <a:latin typeface="Aileron" panose="020B0604020202020204" charset="0"/>
              </a:rPr>
              <a:t>booster</a:t>
            </a:r>
            <a:r>
              <a:rPr lang="es-AR" sz="3200" dirty="0" smtClean="0">
                <a:solidFill>
                  <a:schemeClr val="bg1"/>
                </a:solidFill>
                <a:latin typeface="Aileron" panose="020B0604020202020204" charset="0"/>
              </a:rPr>
              <a:t> versiona </a:t>
            </a:r>
            <a:r>
              <a:rPr lang="es-AR" sz="3200" dirty="0" err="1" smtClean="0">
                <a:solidFill>
                  <a:schemeClr val="bg1"/>
                </a:solidFill>
                <a:latin typeface="Aileron" panose="020B0604020202020204" charset="0"/>
              </a:rPr>
              <a:t>which</a:t>
            </a:r>
            <a:r>
              <a:rPr lang="es-AR" sz="3200" dirty="0" smtClean="0">
                <a:solidFill>
                  <a:schemeClr val="bg1"/>
                </a:solidFill>
                <a:latin typeface="Aileron" panose="020B0604020202020204" charset="0"/>
              </a:rPr>
              <a:t> </a:t>
            </a:r>
            <a:r>
              <a:rPr lang="es-AR" sz="3200" dirty="0" err="1" smtClean="0">
                <a:solidFill>
                  <a:schemeClr val="bg1"/>
                </a:solidFill>
                <a:latin typeface="Aileron" panose="020B0604020202020204" charset="0"/>
              </a:rPr>
              <a:t>have</a:t>
            </a:r>
            <a:r>
              <a:rPr lang="es-AR" sz="3200" dirty="0" smtClean="0">
                <a:solidFill>
                  <a:schemeClr val="bg1"/>
                </a:solidFill>
                <a:latin typeface="Aileron" panose="020B0604020202020204" charset="0"/>
              </a:rPr>
              <a:t> </a:t>
            </a:r>
            <a:r>
              <a:rPr lang="es-AR" sz="3200" dirty="0" err="1" smtClean="0">
                <a:solidFill>
                  <a:schemeClr val="bg1"/>
                </a:solidFill>
                <a:latin typeface="Aileron" panose="020B0604020202020204" charset="0"/>
              </a:rPr>
              <a:t>carried</a:t>
            </a:r>
            <a:r>
              <a:rPr lang="es-AR" sz="3200" dirty="0" smtClean="0">
                <a:solidFill>
                  <a:schemeClr val="bg1"/>
                </a:solidFill>
                <a:latin typeface="Aileron" panose="020B0604020202020204" charset="0"/>
              </a:rPr>
              <a:t> </a:t>
            </a:r>
            <a:r>
              <a:rPr lang="es-AR" sz="3200" dirty="0" err="1" smtClean="0">
                <a:solidFill>
                  <a:schemeClr val="bg1"/>
                </a:solidFill>
                <a:latin typeface="Aileron" panose="020B0604020202020204" charset="0"/>
              </a:rPr>
              <a:t>the</a:t>
            </a:r>
            <a:r>
              <a:rPr lang="es-AR" sz="3200" dirty="0" smtClean="0">
                <a:solidFill>
                  <a:schemeClr val="bg1"/>
                </a:solidFill>
                <a:latin typeface="Aileron" panose="020B0604020202020204" charset="0"/>
              </a:rPr>
              <a:t> máximum </a:t>
            </a:r>
            <a:r>
              <a:rPr lang="es-AR" sz="3200" dirty="0" err="1" smtClean="0">
                <a:solidFill>
                  <a:schemeClr val="bg1"/>
                </a:solidFill>
                <a:latin typeface="Aileron" panose="020B0604020202020204" charset="0"/>
              </a:rPr>
              <a:t>playload</a:t>
            </a:r>
            <a:r>
              <a:rPr lang="es-AR" sz="3200" dirty="0" smtClean="0">
                <a:solidFill>
                  <a:schemeClr val="bg1"/>
                </a:solidFill>
                <a:latin typeface="Aileron" panose="020B0604020202020204" charset="0"/>
              </a:rPr>
              <a:t> </a:t>
            </a:r>
            <a:r>
              <a:rPr lang="es-AR" sz="3200" dirty="0" err="1" smtClean="0">
                <a:solidFill>
                  <a:schemeClr val="bg1"/>
                </a:solidFill>
                <a:latin typeface="Aileron" panose="020B0604020202020204" charset="0"/>
              </a:rPr>
              <a:t>mass</a:t>
            </a:r>
            <a:endParaRPr lang="es-AR" sz="3200" dirty="0" smtClean="0">
              <a:solidFill>
                <a:schemeClr val="bg1"/>
              </a:solidFill>
              <a:latin typeface="Aileron" panose="020B0604020202020204" charset="0"/>
            </a:endParaRPr>
          </a:p>
          <a:p>
            <a:pPr marL="571500" indent="-571500">
              <a:buFont typeface="Arial" panose="020B0604020202020204" pitchFamily="34" charset="0"/>
              <a:buChar char="•"/>
            </a:pPr>
            <a:r>
              <a:rPr lang="es-AR" sz="3200" dirty="0" err="1" smtClean="0">
                <a:solidFill>
                  <a:schemeClr val="bg1"/>
                </a:solidFill>
                <a:latin typeface="Aileron" panose="020B0604020202020204" charset="0"/>
              </a:rPr>
              <a:t>Failed</a:t>
            </a:r>
            <a:r>
              <a:rPr lang="es-AR" sz="3200" dirty="0" smtClean="0">
                <a:solidFill>
                  <a:schemeClr val="bg1"/>
                </a:solidFill>
                <a:latin typeface="Aileron" panose="020B0604020202020204" charset="0"/>
              </a:rPr>
              <a:t> </a:t>
            </a:r>
            <a:r>
              <a:rPr lang="es-AR" sz="3200" dirty="0" err="1" smtClean="0">
                <a:solidFill>
                  <a:schemeClr val="bg1"/>
                </a:solidFill>
                <a:latin typeface="Aileron" panose="020B0604020202020204" charset="0"/>
              </a:rPr>
              <a:t>landing</a:t>
            </a:r>
            <a:r>
              <a:rPr lang="es-AR" sz="3200" dirty="0" smtClean="0">
                <a:solidFill>
                  <a:schemeClr val="bg1"/>
                </a:solidFill>
                <a:latin typeface="Aileron" panose="020B0604020202020204" charset="0"/>
              </a:rPr>
              <a:t> </a:t>
            </a:r>
            <a:r>
              <a:rPr lang="es-AR" sz="3200" dirty="0" err="1" smtClean="0">
                <a:solidFill>
                  <a:schemeClr val="bg1"/>
                </a:solidFill>
                <a:latin typeface="Aileron" panose="020B0604020202020204" charset="0"/>
              </a:rPr>
              <a:t>outcomes</a:t>
            </a:r>
            <a:r>
              <a:rPr lang="es-AR" sz="3200" dirty="0" smtClean="0">
                <a:solidFill>
                  <a:schemeClr val="bg1"/>
                </a:solidFill>
                <a:latin typeface="Aileron" panose="020B0604020202020204" charset="0"/>
              </a:rPr>
              <a:t> in </a:t>
            </a:r>
            <a:r>
              <a:rPr lang="es-AR" sz="3200" dirty="0" err="1" smtClean="0">
                <a:solidFill>
                  <a:schemeClr val="bg1"/>
                </a:solidFill>
                <a:latin typeface="Aileron" panose="020B0604020202020204" charset="0"/>
              </a:rPr>
              <a:t>drone</a:t>
            </a:r>
            <a:r>
              <a:rPr lang="es-AR" sz="3200" dirty="0" smtClean="0">
                <a:solidFill>
                  <a:schemeClr val="bg1"/>
                </a:solidFill>
                <a:latin typeface="Aileron" panose="020B0604020202020204" charset="0"/>
              </a:rPr>
              <a:t> </a:t>
            </a:r>
            <a:r>
              <a:rPr lang="es-AR" sz="3200" dirty="0" err="1" smtClean="0">
                <a:solidFill>
                  <a:schemeClr val="bg1"/>
                </a:solidFill>
                <a:latin typeface="Aileron" panose="020B0604020202020204" charset="0"/>
              </a:rPr>
              <a:t>ship</a:t>
            </a:r>
            <a:r>
              <a:rPr lang="es-AR" sz="3200" dirty="0" smtClean="0">
                <a:solidFill>
                  <a:schemeClr val="bg1"/>
                </a:solidFill>
                <a:latin typeface="Aileron" panose="020B0604020202020204" charset="0"/>
              </a:rPr>
              <a:t>, </a:t>
            </a:r>
            <a:r>
              <a:rPr lang="es-AR" sz="3200" dirty="0" err="1" smtClean="0">
                <a:solidFill>
                  <a:schemeClr val="bg1"/>
                </a:solidFill>
                <a:latin typeface="Aileron" panose="020B0604020202020204" charset="0"/>
              </a:rPr>
              <a:t>their</a:t>
            </a:r>
            <a:r>
              <a:rPr lang="es-AR" sz="3200" dirty="0" smtClean="0">
                <a:solidFill>
                  <a:schemeClr val="bg1"/>
                </a:solidFill>
                <a:latin typeface="Aileron" panose="020B0604020202020204" charset="0"/>
              </a:rPr>
              <a:t> </a:t>
            </a:r>
            <a:r>
              <a:rPr lang="es-AR" sz="3200" dirty="0" err="1" smtClean="0">
                <a:solidFill>
                  <a:schemeClr val="bg1"/>
                </a:solidFill>
                <a:latin typeface="Aileron" panose="020B0604020202020204" charset="0"/>
              </a:rPr>
              <a:t>booster</a:t>
            </a:r>
            <a:r>
              <a:rPr lang="es-AR" sz="3200" dirty="0" smtClean="0">
                <a:solidFill>
                  <a:schemeClr val="bg1"/>
                </a:solidFill>
                <a:latin typeface="Aileron" panose="020B0604020202020204" charset="0"/>
              </a:rPr>
              <a:t> </a:t>
            </a:r>
            <a:r>
              <a:rPr lang="es-AR" sz="3200" dirty="0" err="1" smtClean="0">
                <a:solidFill>
                  <a:schemeClr val="bg1"/>
                </a:solidFill>
                <a:latin typeface="Aileron" panose="020B0604020202020204" charset="0"/>
              </a:rPr>
              <a:t>versions</a:t>
            </a:r>
            <a:r>
              <a:rPr lang="es-AR" sz="3200" dirty="0" smtClean="0">
                <a:solidFill>
                  <a:schemeClr val="bg1"/>
                </a:solidFill>
                <a:latin typeface="Aileron" panose="020B0604020202020204" charset="0"/>
              </a:rPr>
              <a:t>, and </a:t>
            </a:r>
            <a:r>
              <a:rPr lang="es-AR" sz="3200" dirty="0" err="1" smtClean="0">
                <a:solidFill>
                  <a:schemeClr val="bg1"/>
                </a:solidFill>
                <a:latin typeface="Aileron" panose="020B0604020202020204" charset="0"/>
              </a:rPr>
              <a:t>launch</a:t>
            </a:r>
            <a:r>
              <a:rPr lang="es-AR" sz="3200" dirty="0" smtClean="0">
                <a:solidFill>
                  <a:schemeClr val="bg1"/>
                </a:solidFill>
                <a:latin typeface="Aileron" panose="020B0604020202020204" charset="0"/>
              </a:rPr>
              <a:t> </a:t>
            </a:r>
            <a:r>
              <a:rPr lang="es-AR" sz="3200" dirty="0" err="1" smtClean="0">
                <a:solidFill>
                  <a:schemeClr val="bg1"/>
                </a:solidFill>
                <a:latin typeface="Aileron" panose="020B0604020202020204" charset="0"/>
              </a:rPr>
              <a:t>site</a:t>
            </a:r>
            <a:r>
              <a:rPr lang="es-AR" sz="3200" dirty="0" smtClean="0">
                <a:solidFill>
                  <a:schemeClr val="bg1"/>
                </a:solidFill>
                <a:latin typeface="Aileron" panose="020B0604020202020204" charset="0"/>
              </a:rPr>
              <a:t> </a:t>
            </a:r>
            <a:r>
              <a:rPr lang="es-AR" sz="3200" dirty="0" err="1" smtClean="0">
                <a:solidFill>
                  <a:schemeClr val="bg1"/>
                </a:solidFill>
                <a:latin typeface="Aileron" panose="020B0604020202020204" charset="0"/>
              </a:rPr>
              <a:t>names</a:t>
            </a:r>
            <a:r>
              <a:rPr lang="es-AR" sz="3200" dirty="0" smtClean="0">
                <a:solidFill>
                  <a:schemeClr val="bg1"/>
                </a:solidFill>
                <a:latin typeface="Aileron" panose="020B0604020202020204" charset="0"/>
              </a:rPr>
              <a:t> </a:t>
            </a:r>
            <a:r>
              <a:rPr lang="es-AR" sz="3200" dirty="0" err="1" smtClean="0">
                <a:solidFill>
                  <a:schemeClr val="bg1"/>
                </a:solidFill>
                <a:latin typeface="Aileron" panose="020B0604020202020204" charset="0"/>
              </a:rPr>
              <a:t>for</a:t>
            </a:r>
            <a:r>
              <a:rPr lang="es-AR" sz="3200" dirty="0" smtClean="0">
                <a:solidFill>
                  <a:schemeClr val="bg1"/>
                </a:solidFill>
                <a:latin typeface="Aileron" panose="020B0604020202020204" charset="0"/>
              </a:rPr>
              <a:t> in 2015</a:t>
            </a:r>
          </a:p>
          <a:p>
            <a:pPr marL="571500" indent="-571500">
              <a:buFont typeface="Arial" panose="020B0604020202020204" pitchFamily="34" charset="0"/>
              <a:buChar char="•"/>
            </a:pPr>
            <a:r>
              <a:rPr lang="es-AR" sz="3200" dirty="0" smtClean="0">
                <a:solidFill>
                  <a:schemeClr val="bg1"/>
                </a:solidFill>
                <a:latin typeface="Aileron" panose="020B0604020202020204" charset="0"/>
              </a:rPr>
              <a:t>Rank of </a:t>
            </a:r>
            <a:r>
              <a:rPr lang="es-AR" sz="3200" dirty="0" err="1" smtClean="0">
                <a:solidFill>
                  <a:schemeClr val="bg1"/>
                </a:solidFill>
                <a:latin typeface="Aileron" panose="020B0604020202020204" charset="0"/>
              </a:rPr>
              <a:t>the</a:t>
            </a:r>
            <a:r>
              <a:rPr lang="es-AR" sz="3200" dirty="0" smtClean="0">
                <a:solidFill>
                  <a:schemeClr val="bg1"/>
                </a:solidFill>
                <a:latin typeface="Aileron" panose="020B0604020202020204" charset="0"/>
              </a:rPr>
              <a:t> </a:t>
            </a:r>
            <a:r>
              <a:rPr lang="es-AR" sz="3200" dirty="0" err="1" smtClean="0">
                <a:solidFill>
                  <a:schemeClr val="bg1"/>
                </a:solidFill>
                <a:latin typeface="Aileron" panose="020B0604020202020204" charset="0"/>
              </a:rPr>
              <a:t>count</a:t>
            </a:r>
            <a:r>
              <a:rPr lang="es-AR" sz="3200" dirty="0" smtClean="0">
                <a:solidFill>
                  <a:schemeClr val="bg1"/>
                </a:solidFill>
                <a:latin typeface="Aileron" panose="020B0604020202020204" charset="0"/>
              </a:rPr>
              <a:t> of </a:t>
            </a:r>
            <a:r>
              <a:rPr lang="es-AR" sz="3200" dirty="0" err="1" smtClean="0">
                <a:solidFill>
                  <a:schemeClr val="bg1"/>
                </a:solidFill>
                <a:latin typeface="Aileron" panose="020B0604020202020204" charset="0"/>
              </a:rPr>
              <a:t>landing</a:t>
            </a:r>
            <a:r>
              <a:rPr lang="es-AR" sz="3200" dirty="0" smtClean="0">
                <a:solidFill>
                  <a:schemeClr val="bg1"/>
                </a:solidFill>
                <a:latin typeface="Aileron" panose="020B0604020202020204" charset="0"/>
              </a:rPr>
              <a:t> </a:t>
            </a:r>
            <a:r>
              <a:rPr lang="es-AR" sz="3200" dirty="0" err="1" smtClean="0">
                <a:solidFill>
                  <a:schemeClr val="bg1"/>
                </a:solidFill>
                <a:latin typeface="Aileron" panose="020B0604020202020204" charset="0"/>
              </a:rPr>
              <a:t>outcomes</a:t>
            </a:r>
            <a:r>
              <a:rPr lang="es-AR" sz="3200" dirty="0" smtClean="0">
                <a:solidFill>
                  <a:schemeClr val="bg1"/>
                </a:solidFill>
                <a:latin typeface="Aileron" panose="020B0604020202020204" charset="0"/>
              </a:rPr>
              <a:t>, </a:t>
            </a:r>
            <a:r>
              <a:rPr lang="es-AR" sz="3200" dirty="0" err="1" smtClean="0">
                <a:solidFill>
                  <a:schemeClr val="bg1"/>
                </a:solidFill>
                <a:latin typeface="Aileron" panose="020B0604020202020204" charset="0"/>
              </a:rPr>
              <a:t>such</a:t>
            </a:r>
            <a:r>
              <a:rPr lang="es-AR" sz="3200" dirty="0" smtClean="0">
                <a:solidFill>
                  <a:schemeClr val="bg1"/>
                </a:solidFill>
                <a:latin typeface="Aileron" panose="020B0604020202020204" charset="0"/>
              </a:rPr>
              <a:t> as </a:t>
            </a:r>
            <a:r>
              <a:rPr lang="es-AR" sz="3200" dirty="0" err="1" smtClean="0">
                <a:solidFill>
                  <a:schemeClr val="bg1"/>
                </a:solidFill>
                <a:latin typeface="Aileron" panose="020B0604020202020204" charset="0"/>
              </a:rPr>
              <a:t>Failure</a:t>
            </a:r>
            <a:r>
              <a:rPr lang="es-AR" sz="3200" dirty="0" smtClean="0">
                <a:solidFill>
                  <a:schemeClr val="bg1"/>
                </a:solidFill>
                <a:latin typeface="Aileron" panose="020B0604020202020204" charset="0"/>
              </a:rPr>
              <a:t> (</a:t>
            </a:r>
            <a:r>
              <a:rPr lang="es-AR" sz="3200" dirty="0" err="1" smtClean="0">
                <a:solidFill>
                  <a:schemeClr val="bg1"/>
                </a:solidFill>
                <a:latin typeface="Aileron" panose="020B0604020202020204" charset="0"/>
              </a:rPr>
              <a:t>drone</a:t>
            </a:r>
            <a:r>
              <a:rPr lang="es-AR" sz="3200" dirty="0">
                <a:solidFill>
                  <a:schemeClr val="bg1"/>
                </a:solidFill>
                <a:latin typeface="Aileron" panose="020B0604020202020204" charset="0"/>
              </a:rPr>
              <a:t> </a:t>
            </a:r>
            <a:r>
              <a:rPr lang="es-AR" sz="3200" dirty="0" err="1" smtClean="0">
                <a:solidFill>
                  <a:schemeClr val="bg1"/>
                </a:solidFill>
                <a:latin typeface="Aileron" panose="020B0604020202020204" charset="0"/>
              </a:rPr>
              <a:t>ship</a:t>
            </a:r>
            <a:r>
              <a:rPr lang="es-AR" sz="3200" dirty="0" smtClean="0">
                <a:solidFill>
                  <a:schemeClr val="bg1"/>
                </a:solidFill>
                <a:latin typeface="Aileron" panose="020B0604020202020204" charset="0"/>
              </a:rPr>
              <a:t>) </a:t>
            </a:r>
            <a:r>
              <a:rPr lang="es-AR" sz="3200" dirty="0" err="1" smtClean="0">
                <a:solidFill>
                  <a:schemeClr val="bg1"/>
                </a:solidFill>
                <a:latin typeface="Aileron" panose="020B0604020202020204" charset="0"/>
              </a:rPr>
              <a:t>or</a:t>
            </a:r>
            <a:r>
              <a:rPr lang="es-AR" sz="3200" dirty="0" smtClean="0">
                <a:solidFill>
                  <a:schemeClr val="bg1"/>
                </a:solidFill>
                <a:latin typeface="Aileron" panose="020B0604020202020204" charset="0"/>
              </a:rPr>
              <a:t> </a:t>
            </a:r>
            <a:r>
              <a:rPr lang="es-AR" sz="3200" dirty="0" err="1" smtClean="0">
                <a:solidFill>
                  <a:schemeClr val="bg1"/>
                </a:solidFill>
                <a:latin typeface="Aileron" panose="020B0604020202020204" charset="0"/>
              </a:rPr>
              <a:t>Success</a:t>
            </a:r>
            <a:r>
              <a:rPr lang="es-AR" sz="3200" dirty="0" smtClean="0">
                <a:solidFill>
                  <a:schemeClr val="bg1"/>
                </a:solidFill>
                <a:latin typeface="Aileron" panose="020B0604020202020204" charset="0"/>
              </a:rPr>
              <a:t> (</a:t>
            </a:r>
            <a:r>
              <a:rPr lang="es-AR" sz="3200" dirty="0" err="1" smtClean="0">
                <a:solidFill>
                  <a:schemeClr val="bg1"/>
                </a:solidFill>
                <a:latin typeface="Aileron" panose="020B0604020202020204" charset="0"/>
              </a:rPr>
              <a:t>ground</a:t>
            </a:r>
            <a:r>
              <a:rPr lang="es-AR" sz="3200" dirty="0" smtClean="0">
                <a:solidFill>
                  <a:schemeClr val="bg1"/>
                </a:solidFill>
                <a:latin typeface="Aileron" panose="020B0604020202020204" charset="0"/>
              </a:rPr>
              <a:t> </a:t>
            </a:r>
            <a:r>
              <a:rPr lang="es-AR" sz="3200" dirty="0" err="1" smtClean="0">
                <a:solidFill>
                  <a:schemeClr val="bg1"/>
                </a:solidFill>
                <a:latin typeface="Aileron" panose="020B0604020202020204" charset="0"/>
              </a:rPr>
              <a:t>pad</a:t>
            </a:r>
            <a:r>
              <a:rPr lang="es-AR" sz="3200" dirty="0" smtClean="0">
                <a:solidFill>
                  <a:schemeClr val="bg1"/>
                </a:solidFill>
                <a:latin typeface="Aileron" panose="020B0604020202020204" charset="0"/>
              </a:rPr>
              <a:t>) </a:t>
            </a:r>
            <a:r>
              <a:rPr lang="es-AR" sz="3200" dirty="0" err="1" smtClean="0">
                <a:solidFill>
                  <a:schemeClr val="bg1"/>
                </a:solidFill>
                <a:latin typeface="Aileron" panose="020B0604020202020204" charset="0"/>
              </a:rPr>
              <a:t>between</a:t>
            </a:r>
            <a:r>
              <a:rPr lang="es-AR" sz="3200" dirty="0" smtClean="0">
                <a:solidFill>
                  <a:schemeClr val="bg1"/>
                </a:solidFill>
                <a:latin typeface="Aileron" panose="020B0604020202020204" charset="0"/>
              </a:rPr>
              <a:t> </a:t>
            </a:r>
            <a:r>
              <a:rPr lang="es-AR" sz="3200" dirty="0" err="1" smtClean="0">
                <a:solidFill>
                  <a:schemeClr val="bg1"/>
                </a:solidFill>
                <a:latin typeface="Aileron" panose="020B0604020202020204" charset="0"/>
              </a:rPr>
              <a:t>the</a:t>
            </a:r>
            <a:r>
              <a:rPr lang="es-AR" sz="3200" dirty="0" smtClean="0">
                <a:solidFill>
                  <a:schemeClr val="bg1"/>
                </a:solidFill>
                <a:latin typeface="Aileron" panose="020B0604020202020204" charset="0"/>
              </a:rPr>
              <a:t> 2010/06/04 and 2017/03/20</a:t>
            </a:r>
            <a:endParaRPr lang="en-US" sz="3200" dirty="0">
              <a:solidFill>
                <a:schemeClr val="bg1"/>
              </a:solidFill>
              <a:latin typeface="Aileron" panose="020B0604020202020204" charset="0"/>
            </a:endParaRPr>
          </a:p>
        </p:txBody>
      </p:sp>
      <p:sp>
        <p:nvSpPr>
          <p:cNvPr id="4" name="Rectángulo 3"/>
          <p:cNvSpPr/>
          <p:nvPr/>
        </p:nvSpPr>
        <p:spPr>
          <a:xfrm>
            <a:off x="838201" y="8877300"/>
            <a:ext cx="5791200" cy="108284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 name="CuadroTexto 4"/>
          <p:cNvSpPr txBox="1"/>
          <p:nvPr/>
        </p:nvSpPr>
        <p:spPr>
          <a:xfrm>
            <a:off x="838200" y="8954227"/>
            <a:ext cx="5877791" cy="1015663"/>
          </a:xfrm>
          <a:prstGeom prst="rect">
            <a:avLst/>
          </a:prstGeom>
          <a:noFill/>
        </p:spPr>
        <p:txBody>
          <a:bodyPr wrap="square" rtlCol="0">
            <a:spAutoFit/>
          </a:bodyPr>
          <a:lstStyle/>
          <a:p>
            <a:r>
              <a:rPr lang="es-AR" sz="2000" dirty="0" err="1" smtClean="0"/>
              <a:t>Source</a:t>
            </a:r>
            <a:r>
              <a:rPr lang="es-AR" sz="2000" dirty="0" smtClean="0"/>
              <a:t> </a:t>
            </a:r>
            <a:r>
              <a:rPr lang="es-AR" sz="2000" dirty="0" err="1" smtClean="0"/>
              <a:t>code</a:t>
            </a:r>
            <a:r>
              <a:rPr lang="es-AR" sz="2000" dirty="0" smtClean="0"/>
              <a:t>:</a:t>
            </a:r>
          </a:p>
          <a:p>
            <a:r>
              <a:rPr lang="en-US" sz="2000" dirty="0"/>
              <a:t>https://github.com/MarcosLopez64/Capstone-Project-/blob/main/SQL%20and%20EDA.ipynb</a:t>
            </a:r>
          </a:p>
        </p:txBody>
      </p:sp>
    </p:spTree>
    <p:extLst>
      <p:ext uri="{BB962C8B-B14F-4D97-AF65-F5344CB8AC3E}">
        <p14:creationId xmlns:p14="http://schemas.microsoft.com/office/powerpoint/2010/main" val="221136584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4000" r="-4000"/>
          </a:stretch>
        </a:blipFill>
        <a:effectLst/>
      </p:bgPr>
    </p:bg>
    <p:spTree>
      <p:nvGrpSpPr>
        <p:cNvPr id="1" name=""/>
        <p:cNvGrpSpPr/>
        <p:nvPr/>
      </p:nvGrpSpPr>
      <p:grpSpPr>
        <a:xfrm>
          <a:off x="0" y="0"/>
          <a:ext cx="0" cy="0"/>
          <a:chOff x="0" y="0"/>
          <a:chExt cx="0" cy="0"/>
        </a:xfrm>
      </p:grpSpPr>
      <p:sp>
        <p:nvSpPr>
          <p:cNvPr id="2" name="CuadroTexto 1"/>
          <p:cNvSpPr txBox="1"/>
          <p:nvPr/>
        </p:nvSpPr>
        <p:spPr>
          <a:xfrm>
            <a:off x="838200" y="571500"/>
            <a:ext cx="10744200" cy="830997"/>
          </a:xfrm>
          <a:prstGeom prst="rect">
            <a:avLst/>
          </a:prstGeom>
          <a:no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rtlCol="0">
            <a:spAutoFit/>
          </a:bodyPr>
          <a:lstStyle/>
          <a:p>
            <a:r>
              <a:rPr lang="es-AR" sz="4800" b="1" u="sng" dirty="0" err="1" smtClean="0">
                <a:solidFill>
                  <a:schemeClr val="bg1"/>
                </a:solidFill>
                <a:latin typeface="Aileron" panose="020B0604020202020204" charset="0"/>
              </a:rPr>
              <a:t>Build</a:t>
            </a:r>
            <a:r>
              <a:rPr lang="es-AR" sz="4800" b="1" u="sng" dirty="0" smtClean="0">
                <a:solidFill>
                  <a:schemeClr val="bg1"/>
                </a:solidFill>
                <a:latin typeface="Aileron" panose="020B0604020202020204" charset="0"/>
              </a:rPr>
              <a:t> </a:t>
            </a:r>
            <a:r>
              <a:rPr lang="es-AR" sz="4800" b="1" u="sng" dirty="0" err="1" smtClean="0">
                <a:solidFill>
                  <a:schemeClr val="bg1"/>
                </a:solidFill>
                <a:latin typeface="Aileron" panose="020B0604020202020204" charset="0"/>
              </a:rPr>
              <a:t>an</a:t>
            </a:r>
            <a:r>
              <a:rPr lang="es-AR" sz="4800" b="1" u="sng" dirty="0" smtClean="0">
                <a:solidFill>
                  <a:schemeClr val="bg1"/>
                </a:solidFill>
                <a:latin typeface="Aileron" panose="020B0604020202020204" charset="0"/>
              </a:rPr>
              <a:t> </a:t>
            </a:r>
            <a:r>
              <a:rPr lang="es-AR" sz="4800" b="1" u="sng" dirty="0" err="1" smtClean="0">
                <a:solidFill>
                  <a:schemeClr val="bg1"/>
                </a:solidFill>
                <a:latin typeface="Aileron" panose="020B0604020202020204" charset="0"/>
              </a:rPr>
              <a:t>Interactive</a:t>
            </a:r>
            <a:r>
              <a:rPr lang="es-AR" sz="4800" b="1" u="sng" dirty="0" smtClean="0">
                <a:solidFill>
                  <a:schemeClr val="bg1"/>
                </a:solidFill>
                <a:latin typeface="Aileron" panose="020B0604020202020204" charset="0"/>
              </a:rPr>
              <a:t> </a:t>
            </a:r>
            <a:r>
              <a:rPr lang="es-AR" sz="4800" b="1" u="sng" dirty="0" err="1" smtClean="0">
                <a:solidFill>
                  <a:schemeClr val="bg1"/>
                </a:solidFill>
                <a:latin typeface="Aileron" panose="020B0604020202020204" charset="0"/>
              </a:rPr>
              <a:t>Map</a:t>
            </a:r>
            <a:r>
              <a:rPr lang="es-AR" sz="4800" b="1" u="sng" dirty="0" smtClean="0">
                <a:solidFill>
                  <a:schemeClr val="bg1"/>
                </a:solidFill>
                <a:latin typeface="Aileron" panose="020B0604020202020204" charset="0"/>
              </a:rPr>
              <a:t> </a:t>
            </a:r>
            <a:r>
              <a:rPr lang="es-AR" sz="4800" b="1" u="sng" dirty="0" err="1" smtClean="0">
                <a:solidFill>
                  <a:schemeClr val="bg1"/>
                </a:solidFill>
                <a:latin typeface="Aileron" panose="020B0604020202020204" charset="0"/>
              </a:rPr>
              <a:t>with</a:t>
            </a:r>
            <a:r>
              <a:rPr lang="es-AR" sz="4800" b="1" u="sng" dirty="0" smtClean="0">
                <a:solidFill>
                  <a:schemeClr val="bg1"/>
                </a:solidFill>
                <a:latin typeface="Aileron" panose="020B0604020202020204" charset="0"/>
              </a:rPr>
              <a:t> </a:t>
            </a:r>
            <a:r>
              <a:rPr lang="es-AR" sz="4800" b="1" u="sng" dirty="0" err="1" smtClean="0">
                <a:solidFill>
                  <a:schemeClr val="bg1"/>
                </a:solidFill>
                <a:latin typeface="Aileron" panose="020B0604020202020204" charset="0"/>
              </a:rPr>
              <a:t>Folium</a:t>
            </a:r>
            <a:endParaRPr lang="en-US" sz="4800" b="1" u="sng" dirty="0">
              <a:solidFill>
                <a:schemeClr val="bg1"/>
              </a:solidFill>
              <a:latin typeface="Aileron" panose="020B0604020202020204" charset="0"/>
            </a:endParaRPr>
          </a:p>
        </p:txBody>
      </p:sp>
      <p:sp>
        <p:nvSpPr>
          <p:cNvPr id="4" name="CuadroTexto 3"/>
          <p:cNvSpPr txBox="1"/>
          <p:nvPr/>
        </p:nvSpPr>
        <p:spPr>
          <a:xfrm>
            <a:off x="381000" y="2019300"/>
            <a:ext cx="9372600" cy="6924973"/>
          </a:xfrm>
          <a:prstGeom prst="rect">
            <a:avLst/>
          </a:prstGeom>
          <a:noFill/>
        </p:spPr>
        <p:txBody>
          <a:bodyPr wrap="square" rtlCol="0">
            <a:spAutoFit/>
          </a:bodyPr>
          <a:lstStyle/>
          <a:p>
            <a:r>
              <a:rPr lang="es-AR" sz="4000" u="sng" dirty="0" err="1" smtClean="0">
                <a:solidFill>
                  <a:schemeClr val="bg1"/>
                </a:solidFill>
                <a:latin typeface="Aileron" panose="020B0604020202020204" charset="0"/>
              </a:rPr>
              <a:t>Markers</a:t>
            </a:r>
            <a:r>
              <a:rPr lang="es-AR" sz="4000" u="sng" dirty="0" smtClean="0">
                <a:solidFill>
                  <a:schemeClr val="bg1"/>
                </a:solidFill>
                <a:latin typeface="Aileron" panose="020B0604020202020204" charset="0"/>
              </a:rPr>
              <a:t>, </a:t>
            </a:r>
            <a:r>
              <a:rPr lang="es-AR" sz="4000" u="sng" dirty="0" err="1" smtClean="0">
                <a:solidFill>
                  <a:schemeClr val="bg1"/>
                </a:solidFill>
                <a:latin typeface="Aileron" panose="020B0604020202020204" charset="0"/>
              </a:rPr>
              <a:t>circles</a:t>
            </a:r>
            <a:r>
              <a:rPr lang="es-AR" sz="4000" u="sng" dirty="0" smtClean="0">
                <a:solidFill>
                  <a:schemeClr val="bg1"/>
                </a:solidFill>
                <a:latin typeface="Aileron" panose="020B0604020202020204" charset="0"/>
              </a:rPr>
              <a:t>, </a:t>
            </a:r>
            <a:r>
              <a:rPr lang="es-AR" sz="4000" u="sng" dirty="0" err="1" smtClean="0">
                <a:solidFill>
                  <a:schemeClr val="bg1"/>
                </a:solidFill>
                <a:latin typeface="Aileron" panose="020B0604020202020204" charset="0"/>
              </a:rPr>
              <a:t>lines</a:t>
            </a:r>
            <a:r>
              <a:rPr lang="es-AR" sz="4000" u="sng" dirty="0" smtClean="0">
                <a:solidFill>
                  <a:schemeClr val="bg1"/>
                </a:solidFill>
                <a:latin typeface="Aileron" panose="020B0604020202020204" charset="0"/>
              </a:rPr>
              <a:t> and </a:t>
            </a:r>
            <a:r>
              <a:rPr lang="es-AR" sz="4000" u="sng" dirty="0" err="1" smtClean="0">
                <a:solidFill>
                  <a:schemeClr val="bg1"/>
                </a:solidFill>
                <a:latin typeface="Aileron" panose="020B0604020202020204" charset="0"/>
              </a:rPr>
              <a:t>marker</a:t>
            </a:r>
            <a:r>
              <a:rPr lang="es-AR" sz="4000" u="sng" dirty="0" smtClean="0">
                <a:solidFill>
                  <a:schemeClr val="bg1"/>
                </a:solidFill>
                <a:latin typeface="Aileron" panose="020B0604020202020204" charset="0"/>
              </a:rPr>
              <a:t> </a:t>
            </a:r>
            <a:r>
              <a:rPr lang="es-AR" sz="4000" u="sng" dirty="0" err="1" smtClean="0">
                <a:solidFill>
                  <a:schemeClr val="bg1"/>
                </a:solidFill>
                <a:latin typeface="Aileron" panose="020B0604020202020204" charset="0"/>
              </a:rPr>
              <a:t>clusters</a:t>
            </a:r>
            <a:r>
              <a:rPr lang="es-AR" sz="4000" u="sng" dirty="0" smtClean="0">
                <a:solidFill>
                  <a:schemeClr val="bg1"/>
                </a:solidFill>
                <a:latin typeface="Aileron" panose="020B0604020202020204" charset="0"/>
              </a:rPr>
              <a:t> </a:t>
            </a:r>
            <a:r>
              <a:rPr lang="es-AR" sz="4000" u="sng" dirty="0" err="1" smtClean="0">
                <a:solidFill>
                  <a:schemeClr val="bg1"/>
                </a:solidFill>
                <a:latin typeface="Aileron" panose="020B0604020202020204" charset="0"/>
              </a:rPr>
              <a:t>were</a:t>
            </a:r>
            <a:r>
              <a:rPr lang="es-AR" sz="4000" u="sng" dirty="0" smtClean="0">
                <a:solidFill>
                  <a:schemeClr val="bg1"/>
                </a:solidFill>
                <a:latin typeface="Aileron" panose="020B0604020202020204" charset="0"/>
              </a:rPr>
              <a:t> </a:t>
            </a:r>
            <a:r>
              <a:rPr lang="es-AR" sz="4000" u="sng" dirty="0" err="1" smtClean="0">
                <a:solidFill>
                  <a:schemeClr val="bg1"/>
                </a:solidFill>
                <a:latin typeface="Aileron" panose="020B0604020202020204" charset="0"/>
              </a:rPr>
              <a:t>used</a:t>
            </a:r>
            <a:r>
              <a:rPr lang="es-AR" sz="4000" u="sng" dirty="0" smtClean="0">
                <a:solidFill>
                  <a:schemeClr val="bg1"/>
                </a:solidFill>
                <a:latin typeface="Aileron" panose="020B0604020202020204" charset="0"/>
              </a:rPr>
              <a:t> </a:t>
            </a:r>
            <a:r>
              <a:rPr lang="es-AR" sz="4000" u="sng" dirty="0" err="1" smtClean="0">
                <a:solidFill>
                  <a:schemeClr val="bg1"/>
                </a:solidFill>
                <a:latin typeface="Aileron" panose="020B0604020202020204" charset="0"/>
              </a:rPr>
              <a:t>with</a:t>
            </a:r>
            <a:r>
              <a:rPr lang="es-AR" sz="4000" u="sng" dirty="0" smtClean="0">
                <a:solidFill>
                  <a:schemeClr val="bg1"/>
                </a:solidFill>
                <a:latin typeface="Aileron" panose="020B0604020202020204" charset="0"/>
              </a:rPr>
              <a:t> </a:t>
            </a:r>
            <a:r>
              <a:rPr lang="es-AR" sz="4000" u="sng" dirty="0" err="1" smtClean="0">
                <a:solidFill>
                  <a:schemeClr val="bg1"/>
                </a:solidFill>
                <a:latin typeface="Aileron" panose="020B0604020202020204" charset="0"/>
              </a:rPr>
              <a:t>Folium</a:t>
            </a:r>
            <a:r>
              <a:rPr lang="es-AR" sz="4000" u="sng" dirty="0" smtClean="0">
                <a:solidFill>
                  <a:schemeClr val="bg1"/>
                </a:solidFill>
                <a:latin typeface="Aileron" panose="020B0604020202020204" charset="0"/>
              </a:rPr>
              <a:t> </a:t>
            </a:r>
            <a:r>
              <a:rPr lang="es-AR" sz="4000" u="sng" dirty="0" err="1" smtClean="0">
                <a:solidFill>
                  <a:schemeClr val="bg1"/>
                </a:solidFill>
                <a:latin typeface="Aileron" panose="020B0604020202020204" charset="0"/>
              </a:rPr>
              <a:t>Maps</a:t>
            </a:r>
            <a:r>
              <a:rPr lang="es-AR" sz="4000" dirty="0" smtClean="0">
                <a:solidFill>
                  <a:schemeClr val="bg1"/>
                </a:solidFill>
                <a:latin typeface="Aileron" panose="020B0604020202020204" charset="0"/>
              </a:rPr>
              <a:t>:</a:t>
            </a:r>
          </a:p>
          <a:p>
            <a:pPr marL="571500" indent="-571500">
              <a:buFont typeface="Arial" panose="020B0604020202020204" pitchFamily="34" charset="0"/>
              <a:buChar char="•"/>
            </a:pPr>
            <a:r>
              <a:rPr lang="es-AR" sz="3600" dirty="0" err="1" smtClean="0">
                <a:solidFill>
                  <a:schemeClr val="bg1"/>
                </a:solidFill>
                <a:latin typeface="Aileron" panose="020B0604020202020204" charset="0"/>
              </a:rPr>
              <a:t>Markers</a:t>
            </a:r>
            <a:r>
              <a:rPr lang="es-AR" sz="3600" dirty="0" smtClean="0">
                <a:solidFill>
                  <a:schemeClr val="bg1"/>
                </a:solidFill>
                <a:latin typeface="Aileron" panose="020B0604020202020204" charset="0"/>
              </a:rPr>
              <a:t> </a:t>
            </a:r>
            <a:r>
              <a:rPr lang="es-AR" sz="3600" dirty="0" err="1" smtClean="0">
                <a:solidFill>
                  <a:schemeClr val="bg1"/>
                </a:solidFill>
                <a:latin typeface="Aileron" panose="020B0604020202020204" charset="0"/>
              </a:rPr>
              <a:t>indicate</a:t>
            </a:r>
            <a:r>
              <a:rPr lang="es-AR" sz="3600" dirty="0" smtClean="0">
                <a:solidFill>
                  <a:schemeClr val="bg1"/>
                </a:solidFill>
                <a:latin typeface="Aileron" panose="020B0604020202020204" charset="0"/>
              </a:rPr>
              <a:t> </a:t>
            </a:r>
            <a:r>
              <a:rPr lang="es-AR" sz="3600" dirty="0" err="1" smtClean="0">
                <a:solidFill>
                  <a:schemeClr val="bg1"/>
                </a:solidFill>
                <a:latin typeface="Aileron" panose="020B0604020202020204" charset="0"/>
              </a:rPr>
              <a:t>points</a:t>
            </a:r>
            <a:r>
              <a:rPr lang="es-AR" sz="3600" dirty="0" smtClean="0">
                <a:solidFill>
                  <a:schemeClr val="bg1"/>
                </a:solidFill>
                <a:latin typeface="Aileron" panose="020B0604020202020204" charset="0"/>
              </a:rPr>
              <a:t> </a:t>
            </a:r>
            <a:r>
              <a:rPr lang="es-AR" sz="3600" dirty="0" err="1" smtClean="0">
                <a:solidFill>
                  <a:schemeClr val="bg1"/>
                </a:solidFill>
                <a:latin typeface="Aileron" panose="020B0604020202020204" charset="0"/>
              </a:rPr>
              <a:t>like</a:t>
            </a:r>
            <a:r>
              <a:rPr lang="es-AR" sz="3600" dirty="0" smtClean="0">
                <a:solidFill>
                  <a:schemeClr val="bg1"/>
                </a:solidFill>
                <a:latin typeface="Aileron" panose="020B0604020202020204" charset="0"/>
              </a:rPr>
              <a:t> </a:t>
            </a:r>
            <a:r>
              <a:rPr lang="es-AR" sz="3600" dirty="0" err="1" smtClean="0">
                <a:solidFill>
                  <a:schemeClr val="bg1"/>
                </a:solidFill>
                <a:latin typeface="Aileron" panose="020B0604020202020204" charset="0"/>
              </a:rPr>
              <a:t>launch</a:t>
            </a:r>
            <a:r>
              <a:rPr lang="es-AR" sz="3600" dirty="0" smtClean="0">
                <a:solidFill>
                  <a:schemeClr val="bg1"/>
                </a:solidFill>
                <a:latin typeface="Aileron" panose="020B0604020202020204" charset="0"/>
              </a:rPr>
              <a:t> </a:t>
            </a:r>
            <a:r>
              <a:rPr lang="es-AR" sz="3600" dirty="0" err="1" smtClean="0">
                <a:solidFill>
                  <a:schemeClr val="bg1"/>
                </a:solidFill>
                <a:latin typeface="Aileron" panose="020B0604020202020204" charset="0"/>
              </a:rPr>
              <a:t>sites</a:t>
            </a:r>
            <a:endParaRPr lang="es-AR" sz="3600" dirty="0" smtClean="0">
              <a:solidFill>
                <a:schemeClr val="bg1"/>
              </a:solidFill>
              <a:latin typeface="Aileron" panose="020B0604020202020204" charset="0"/>
            </a:endParaRPr>
          </a:p>
          <a:p>
            <a:pPr marL="571500" indent="-571500">
              <a:buFont typeface="Arial" panose="020B0604020202020204" pitchFamily="34" charset="0"/>
              <a:buChar char="•"/>
            </a:pPr>
            <a:r>
              <a:rPr lang="es-AR" sz="3600" dirty="0" err="1" smtClean="0">
                <a:solidFill>
                  <a:schemeClr val="bg1"/>
                </a:solidFill>
                <a:latin typeface="Aileron" panose="020B0604020202020204" charset="0"/>
              </a:rPr>
              <a:t>Circles</a:t>
            </a:r>
            <a:r>
              <a:rPr lang="es-AR" sz="3600" dirty="0" smtClean="0">
                <a:solidFill>
                  <a:schemeClr val="bg1"/>
                </a:solidFill>
                <a:latin typeface="Aileron" panose="020B0604020202020204" charset="0"/>
              </a:rPr>
              <a:t> </a:t>
            </a:r>
            <a:r>
              <a:rPr lang="es-AR" sz="3600" dirty="0" err="1" smtClean="0">
                <a:solidFill>
                  <a:schemeClr val="bg1"/>
                </a:solidFill>
                <a:latin typeface="Aileron" panose="020B0604020202020204" charset="0"/>
              </a:rPr>
              <a:t>indicate</a:t>
            </a:r>
            <a:r>
              <a:rPr lang="es-AR" sz="3600" dirty="0" smtClean="0">
                <a:solidFill>
                  <a:schemeClr val="bg1"/>
                </a:solidFill>
                <a:latin typeface="Aileron" panose="020B0604020202020204" charset="0"/>
              </a:rPr>
              <a:t> </a:t>
            </a:r>
            <a:r>
              <a:rPr lang="es-AR" sz="3600" dirty="0" err="1" smtClean="0">
                <a:solidFill>
                  <a:schemeClr val="bg1"/>
                </a:solidFill>
                <a:latin typeface="Aileron" panose="020B0604020202020204" charset="0"/>
              </a:rPr>
              <a:t>highlighted</a:t>
            </a:r>
            <a:r>
              <a:rPr lang="es-AR" sz="3600" dirty="0" smtClean="0">
                <a:solidFill>
                  <a:schemeClr val="bg1"/>
                </a:solidFill>
                <a:latin typeface="Aileron" panose="020B0604020202020204" charset="0"/>
              </a:rPr>
              <a:t> </a:t>
            </a:r>
            <a:r>
              <a:rPr lang="es-AR" sz="3600" dirty="0" err="1" smtClean="0">
                <a:solidFill>
                  <a:schemeClr val="bg1"/>
                </a:solidFill>
                <a:latin typeface="Aileron" panose="020B0604020202020204" charset="0"/>
              </a:rPr>
              <a:t>areas</a:t>
            </a:r>
            <a:r>
              <a:rPr lang="es-AR" sz="3600" dirty="0" smtClean="0">
                <a:solidFill>
                  <a:schemeClr val="bg1"/>
                </a:solidFill>
                <a:latin typeface="Aileron" panose="020B0604020202020204" charset="0"/>
              </a:rPr>
              <a:t> </a:t>
            </a:r>
            <a:r>
              <a:rPr lang="es-AR" sz="3600" dirty="0" err="1" smtClean="0">
                <a:solidFill>
                  <a:schemeClr val="bg1"/>
                </a:solidFill>
                <a:latin typeface="Aileron" panose="020B0604020202020204" charset="0"/>
              </a:rPr>
              <a:t>around</a:t>
            </a:r>
            <a:r>
              <a:rPr lang="es-AR" sz="3600" dirty="0" smtClean="0">
                <a:solidFill>
                  <a:schemeClr val="bg1"/>
                </a:solidFill>
                <a:latin typeface="Aileron" panose="020B0604020202020204" charset="0"/>
              </a:rPr>
              <a:t> </a:t>
            </a:r>
            <a:r>
              <a:rPr lang="es-AR" sz="3600" dirty="0" err="1" smtClean="0">
                <a:solidFill>
                  <a:schemeClr val="bg1"/>
                </a:solidFill>
                <a:latin typeface="Aileron" panose="020B0604020202020204" charset="0"/>
              </a:rPr>
              <a:t>specific</a:t>
            </a:r>
            <a:r>
              <a:rPr lang="es-AR" sz="3600" dirty="0" smtClean="0">
                <a:solidFill>
                  <a:schemeClr val="bg1"/>
                </a:solidFill>
                <a:latin typeface="Aileron" panose="020B0604020202020204" charset="0"/>
              </a:rPr>
              <a:t> </a:t>
            </a:r>
            <a:r>
              <a:rPr lang="es-AR" sz="3600" dirty="0" err="1" smtClean="0">
                <a:solidFill>
                  <a:schemeClr val="bg1"/>
                </a:solidFill>
                <a:latin typeface="Aileron" panose="020B0604020202020204" charset="0"/>
              </a:rPr>
              <a:t>coordinates</a:t>
            </a:r>
            <a:r>
              <a:rPr lang="es-AR" sz="3600" dirty="0" smtClean="0">
                <a:solidFill>
                  <a:schemeClr val="bg1"/>
                </a:solidFill>
                <a:latin typeface="Aileron" panose="020B0604020202020204" charset="0"/>
              </a:rPr>
              <a:t>, </a:t>
            </a:r>
            <a:r>
              <a:rPr lang="es-AR" sz="3600" dirty="0" err="1" smtClean="0">
                <a:solidFill>
                  <a:schemeClr val="bg1"/>
                </a:solidFill>
                <a:latin typeface="Aileron" panose="020B0604020202020204" charset="0"/>
              </a:rPr>
              <a:t>like</a:t>
            </a:r>
            <a:r>
              <a:rPr lang="es-AR" sz="3600" dirty="0" smtClean="0">
                <a:solidFill>
                  <a:schemeClr val="bg1"/>
                </a:solidFill>
                <a:latin typeface="Aileron" panose="020B0604020202020204" charset="0"/>
              </a:rPr>
              <a:t> NASA Johnson </a:t>
            </a:r>
            <a:r>
              <a:rPr lang="es-AR" sz="3600" dirty="0" err="1" smtClean="0">
                <a:solidFill>
                  <a:schemeClr val="bg1"/>
                </a:solidFill>
                <a:latin typeface="Aileron" panose="020B0604020202020204" charset="0"/>
              </a:rPr>
              <a:t>Space</a:t>
            </a:r>
            <a:r>
              <a:rPr lang="es-AR" sz="3600" dirty="0" smtClean="0">
                <a:solidFill>
                  <a:schemeClr val="bg1"/>
                </a:solidFill>
                <a:latin typeface="Aileron" panose="020B0604020202020204" charset="0"/>
              </a:rPr>
              <a:t> Center</a:t>
            </a:r>
          </a:p>
          <a:p>
            <a:pPr marL="571500" indent="-571500">
              <a:buFont typeface="Arial" panose="020B0604020202020204" pitchFamily="34" charset="0"/>
              <a:buChar char="•"/>
            </a:pPr>
            <a:r>
              <a:rPr lang="es-AR" sz="3600" dirty="0" err="1" smtClean="0">
                <a:solidFill>
                  <a:schemeClr val="bg1"/>
                </a:solidFill>
                <a:latin typeface="Aileron" panose="020B0604020202020204" charset="0"/>
              </a:rPr>
              <a:t>Marker</a:t>
            </a:r>
            <a:r>
              <a:rPr lang="es-AR" sz="3600" dirty="0" smtClean="0">
                <a:solidFill>
                  <a:schemeClr val="bg1"/>
                </a:solidFill>
                <a:latin typeface="Aileron" panose="020B0604020202020204" charset="0"/>
              </a:rPr>
              <a:t> </a:t>
            </a:r>
            <a:r>
              <a:rPr lang="es-AR" sz="3600" dirty="0" err="1" smtClean="0">
                <a:solidFill>
                  <a:schemeClr val="bg1"/>
                </a:solidFill>
                <a:latin typeface="Aileron" panose="020B0604020202020204" charset="0"/>
              </a:rPr>
              <a:t>clusters</a:t>
            </a:r>
            <a:r>
              <a:rPr lang="es-AR" sz="3600" dirty="0" smtClean="0">
                <a:solidFill>
                  <a:schemeClr val="bg1"/>
                </a:solidFill>
                <a:latin typeface="Aileron" panose="020B0604020202020204" charset="0"/>
              </a:rPr>
              <a:t> </a:t>
            </a:r>
            <a:r>
              <a:rPr lang="es-AR" sz="3600" dirty="0" err="1" smtClean="0">
                <a:solidFill>
                  <a:schemeClr val="bg1"/>
                </a:solidFill>
                <a:latin typeface="Aileron" panose="020B0604020202020204" charset="0"/>
              </a:rPr>
              <a:t>indicates</a:t>
            </a:r>
            <a:r>
              <a:rPr lang="es-AR" sz="3600" dirty="0" smtClean="0">
                <a:solidFill>
                  <a:schemeClr val="bg1"/>
                </a:solidFill>
                <a:latin typeface="Aileron" panose="020B0604020202020204" charset="0"/>
              </a:rPr>
              <a:t> </a:t>
            </a:r>
            <a:r>
              <a:rPr lang="es-AR" sz="3600" dirty="0" err="1" smtClean="0">
                <a:solidFill>
                  <a:schemeClr val="bg1"/>
                </a:solidFill>
                <a:latin typeface="Aileron" panose="020B0604020202020204" charset="0"/>
              </a:rPr>
              <a:t>groups</a:t>
            </a:r>
            <a:r>
              <a:rPr lang="es-AR" sz="3600" dirty="0" smtClean="0">
                <a:solidFill>
                  <a:schemeClr val="bg1"/>
                </a:solidFill>
                <a:latin typeface="Aileron" panose="020B0604020202020204" charset="0"/>
              </a:rPr>
              <a:t> of </a:t>
            </a:r>
            <a:r>
              <a:rPr lang="es-AR" sz="3600" dirty="0" err="1" smtClean="0">
                <a:solidFill>
                  <a:schemeClr val="bg1"/>
                </a:solidFill>
                <a:latin typeface="Aileron" panose="020B0604020202020204" charset="0"/>
              </a:rPr>
              <a:t>events</a:t>
            </a:r>
            <a:r>
              <a:rPr lang="es-AR" sz="3600" dirty="0" smtClean="0">
                <a:solidFill>
                  <a:schemeClr val="bg1"/>
                </a:solidFill>
                <a:latin typeface="Aileron" panose="020B0604020202020204" charset="0"/>
              </a:rPr>
              <a:t> in </a:t>
            </a:r>
            <a:r>
              <a:rPr lang="es-AR" sz="3600" dirty="0" err="1" smtClean="0">
                <a:solidFill>
                  <a:schemeClr val="bg1"/>
                </a:solidFill>
                <a:latin typeface="Aileron" panose="020B0604020202020204" charset="0"/>
              </a:rPr>
              <a:t>each</a:t>
            </a:r>
            <a:r>
              <a:rPr lang="es-AR" sz="3600" dirty="0" smtClean="0">
                <a:solidFill>
                  <a:schemeClr val="bg1"/>
                </a:solidFill>
                <a:latin typeface="Aileron" panose="020B0604020202020204" charset="0"/>
              </a:rPr>
              <a:t> </a:t>
            </a:r>
            <a:r>
              <a:rPr lang="es-AR" sz="3600" dirty="0" err="1" smtClean="0">
                <a:solidFill>
                  <a:schemeClr val="bg1"/>
                </a:solidFill>
                <a:latin typeface="Aileron" panose="020B0604020202020204" charset="0"/>
              </a:rPr>
              <a:t>coordinate</a:t>
            </a:r>
            <a:r>
              <a:rPr lang="es-AR" sz="3600" dirty="0" smtClean="0">
                <a:solidFill>
                  <a:schemeClr val="bg1"/>
                </a:solidFill>
                <a:latin typeface="Aileron" panose="020B0604020202020204" charset="0"/>
              </a:rPr>
              <a:t>, </a:t>
            </a:r>
            <a:r>
              <a:rPr lang="es-AR" sz="3600" dirty="0" err="1" smtClean="0">
                <a:solidFill>
                  <a:schemeClr val="bg1"/>
                </a:solidFill>
                <a:latin typeface="Aileron" panose="020B0604020202020204" charset="0"/>
              </a:rPr>
              <a:t>like</a:t>
            </a:r>
            <a:r>
              <a:rPr lang="es-AR" sz="3600" dirty="0" smtClean="0">
                <a:solidFill>
                  <a:schemeClr val="bg1"/>
                </a:solidFill>
                <a:latin typeface="Aileron" panose="020B0604020202020204" charset="0"/>
              </a:rPr>
              <a:t> </a:t>
            </a:r>
            <a:r>
              <a:rPr lang="es-AR" sz="3600" dirty="0" err="1" smtClean="0">
                <a:solidFill>
                  <a:schemeClr val="bg1"/>
                </a:solidFill>
                <a:latin typeface="Aileron" panose="020B0604020202020204" charset="0"/>
              </a:rPr>
              <a:t>launches</a:t>
            </a:r>
            <a:r>
              <a:rPr lang="es-AR" sz="3600" dirty="0" smtClean="0">
                <a:solidFill>
                  <a:schemeClr val="bg1"/>
                </a:solidFill>
                <a:latin typeface="Aileron" panose="020B0604020202020204" charset="0"/>
              </a:rPr>
              <a:t> in a </a:t>
            </a:r>
            <a:r>
              <a:rPr lang="es-AR" sz="3600" dirty="0" err="1" smtClean="0">
                <a:solidFill>
                  <a:schemeClr val="bg1"/>
                </a:solidFill>
                <a:latin typeface="Aileron" panose="020B0604020202020204" charset="0"/>
              </a:rPr>
              <a:t>launch</a:t>
            </a:r>
            <a:r>
              <a:rPr lang="es-AR" sz="3600" dirty="0" smtClean="0">
                <a:solidFill>
                  <a:schemeClr val="bg1"/>
                </a:solidFill>
                <a:latin typeface="Aileron" panose="020B0604020202020204" charset="0"/>
              </a:rPr>
              <a:t> </a:t>
            </a:r>
            <a:r>
              <a:rPr lang="es-AR" sz="3600" dirty="0" err="1" smtClean="0">
                <a:solidFill>
                  <a:schemeClr val="bg1"/>
                </a:solidFill>
                <a:latin typeface="Aileron" panose="020B0604020202020204" charset="0"/>
              </a:rPr>
              <a:t>site</a:t>
            </a:r>
            <a:endParaRPr lang="es-AR" sz="3600" dirty="0" smtClean="0">
              <a:solidFill>
                <a:schemeClr val="bg1"/>
              </a:solidFill>
              <a:latin typeface="Aileron" panose="020B0604020202020204" charset="0"/>
            </a:endParaRPr>
          </a:p>
          <a:p>
            <a:pPr marL="571500" indent="-571500">
              <a:buFont typeface="Arial" panose="020B0604020202020204" pitchFamily="34" charset="0"/>
              <a:buChar char="•"/>
            </a:pPr>
            <a:r>
              <a:rPr lang="es-AR" sz="3600" dirty="0" err="1" smtClean="0">
                <a:solidFill>
                  <a:schemeClr val="bg1"/>
                </a:solidFill>
                <a:latin typeface="Aileron" panose="020B0604020202020204" charset="0"/>
              </a:rPr>
              <a:t>Lines</a:t>
            </a:r>
            <a:r>
              <a:rPr lang="es-AR" sz="3600" dirty="0" smtClean="0">
                <a:solidFill>
                  <a:schemeClr val="bg1"/>
                </a:solidFill>
                <a:latin typeface="Aileron" panose="020B0604020202020204" charset="0"/>
              </a:rPr>
              <a:t> are </a:t>
            </a:r>
            <a:r>
              <a:rPr lang="es-AR" sz="3600" dirty="0" err="1" smtClean="0">
                <a:solidFill>
                  <a:schemeClr val="bg1"/>
                </a:solidFill>
                <a:latin typeface="Aileron" panose="020B0604020202020204" charset="0"/>
              </a:rPr>
              <a:t>used</a:t>
            </a:r>
            <a:r>
              <a:rPr lang="es-AR" sz="3600" dirty="0" smtClean="0">
                <a:solidFill>
                  <a:schemeClr val="bg1"/>
                </a:solidFill>
                <a:latin typeface="Aileron" panose="020B0604020202020204" charset="0"/>
              </a:rPr>
              <a:t> to </a:t>
            </a:r>
            <a:r>
              <a:rPr lang="es-AR" sz="3600" dirty="0" err="1" smtClean="0">
                <a:solidFill>
                  <a:schemeClr val="bg1"/>
                </a:solidFill>
                <a:latin typeface="Aileron" panose="020B0604020202020204" charset="0"/>
              </a:rPr>
              <a:t>indicate</a:t>
            </a:r>
            <a:r>
              <a:rPr lang="es-AR" sz="3600" dirty="0" smtClean="0">
                <a:solidFill>
                  <a:schemeClr val="bg1"/>
                </a:solidFill>
                <a:latin typeface="Aileron" panose="020B0604020202020204" charset="0"/>
              </a:rPr>
              <a:t> </a:t>
            </a:r>
            <a:r>
              <a:rPr lang="es-AR" sz="3600" dirty="0" err="1" smtClean="0">
                <a:solidFill>
                  <a:schemeClr val="bg1"/>
                </a:solidFill>
                <a:latin typeface="Aileron" panose="020B0604020202020204" charset="0"/>
              </a:rPr>
              <a:t>distances</a:t>
            </a:r>
            <a:r>
              <a:rPr lang="es-AR" sz="3600" dirty="0" smtClean="0">
                <a:solidFill>
                  <a:schemeClr val="bg1"/>
                </a:solidFill>
                <a:latin typeface="Aileron" panose="020B0604020202020204" charset="0"/>
              </a:rPr>
              <a:t> </a:t>
            </a:r>
            <a:r>
              <a:rPr lang="es-AR" sz="3600" dirty="0" err="1" smtClean="0">
                <a:solidFill>
                  <a:schemeClr val="bg1"/>
                </a:solidFill>
                <a:latin typeface="Aileron" panose="020B0604020202020204" charset="0"/>
              </a:rPr>
              <a:t>between</a:t>
            </a:r>
            <a:r>
              <a:rPr lang="es-AR" sz="3600" dirty="0" smtClean="0">
                <a:solidFill>
                  <a:schemeClr val="bg1"/>
                </a:solidFill>
                <a:latin typeface="Aileron" panose="020B0604020202020204" charset="0"/>
              </a:rPr>
              <a:t> to </a:t>
            </a:r>
            <a:r>
              <a:rPr lang="es-AR" sz="3600" dirty="0" err="1" smtClean="0">
                <a:solidFill>
                  <a:schemeClr val="bg1"/>
                </a:solidFill>
                <a:latin typeface="Aileron" panose="020B0604020202020204" charset="0"/>
              </a:rPr>
              <a:t>coordinates</a:t>
            </a:r>
            <a:endParaRPr lang="es-AR" sz="3600" dirty="0" smtClean="0">
              <a:solidFill>
                <a:schemeClr val="bg1"/>
              </a:solidFill>
              <a:latin typeface="Aileron" panose="020B0604020202020204" charset="0"/>
            </a:endParaRPr>
          </a:p>
          <a:p>
            <a:endParaRPr lang="es-AR" sz="4000" dirty="0" smtClean="0">
              <a:solidFill>
                <a:schemeClr val="bg1"/>
              </a:solidFill>
              <a:latin typeface="Aileron" panose="020B0604020202020204" charset="0"/>
            </a:endParaRPr>
          </a:p>
        </p:txBody>
      </p:sp>
      <p:sp>
        <p:nvSpPr>
          <p:cNvPr id="5" name="Rectángulo 4"/>
          <p:cNvSpPr/>
          <p:nvPr/>
        </p:nvSpPr>
        <p:spPr>
          <a:xfrm>
            <a:off x="838200" y="8496300"/>
            <a:ext cx="6934200" cy="123524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 name="CuadroTexto 5"/>
          <p:cNvSpPr txBox="1"/>
          <p:nvPr/>
        </p:nvSpPr>
        <p:spPr>
          <a:xfrm>
            <a:off x="784151" y="8452201"/>
            <a:ext cx="6640033" cy="1323439"/>
          </a:xfrm>
          <a:prstGeom prst="rect">
            <a:avLst/>
          </a:prstGeom>
          <a:noFill/>
        </p:spPr>
        <p:txBody>
          <a:bodyPr wrap="square" rtlCol="0">
            <a:spAutoFit/>
          </a:bodyPr>
          <a:lstStyle/>
          <a:p>
            <a:r>
              <a:rPr lang="es-AR" sz="2000" dirty="0" err="1" smtClean="0"/>
              <a:t>Source</a:t>
            </a:r>
            <a:r>
              <a:rPr lang="es-AR" sz="2000" dirty="0" smtClean="0"/>
              <a:t> </a:t>
            </a:r>
            <a:r>
              <a:rPr lang="es-AR" sz="2000" dirty="0" err="1" smtClean="0"/>
              <a:t>code</a:t>
            </a:r>
            <a:r>
              <a:rPr lang="es-AR" sz="2000" dirty="0" smtClean="0"/>
              <a:t>:</a:t>
            </a:r>
          </a:p>
          <a:p>
            <a:r>
              <a:rPr lang="en-US" sz="2000" dirty="0"/>
              <a:t>https://github.com/MarcosLopez64/Capstone-Project-/blob/main/_Interactive%20Visual%20Analytics%20with%20Folium.ipynb</a:t>
            </a:r>
          </a:p>
        </p:txBody>
      </p:sp>
      <p:pic>
        <p:nvPicPr>
          <p:cNvPr id="8" name="Imagen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56750" y="2537859"/>
            <a:ext cx="7727549" cy="6406414"/>
          </a:xfrm>
          <a:prstGeom prst="rect">
            <a:avLst/>
          </a:prstGeom>
        </p:spPr>
      </p:pic>
    </p:spTree>
    <p:extLst>
      <p:ext uri="{BB962C8B-B14F-4D97-AF65-F5344CB8AC3E}">
        <p14:creationId xmlns:p14="http://schemas.microsoft.com/office/powerpoint/2010/main" val="146035934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4000" r="-4000"/>
          </a:stretch>
        </a:blipFill>
        <a:effectLst/>
      </p:bgPr>
    </p:bg>
    <p:spTree>
      <p:nvGrpSpPr>
        <p:cNvPr id="1" name=""/>
        <p:cNvGrpSpPr/>
        <p:nvPr/>
      </p:nvGrpSpPr>
      <p:grpSpPr>
        <a:xfrm>
          <a:off x="0" y="0"/>
          <a:ext cx="0" cy="0"/>
          <a:chOff x="0" y="0"/>
          <a:chExt cx="0" cy="0"/>
        </a:xfrm>
      </p:grpSpPr>
      <p:sp>
        <p:nvSpPr>
          <p:cNvPr id="2" name="CuadroTexto 1"/>
          <p:cNvSpPr txBox="1"/>
          <p:nvPr/>
        </p:nvSpPr>
        <p:spPr>
          <a:xfrm>
            <a:off x="838200" y="571500"/>
            <a:ext cx="10287000" cy="830997"/>
          </a:xfrm>
          <a:prstGeom prst="rect">
            <a:avLst/>
          </a:prstGeom>
          <a:no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rtlCol="0">
            <a:spAutoFit/>
          </a:bodyPr>
          <a:lstStyle/>
          <a:p>
            <a:r>
              <a:rPr lang="es-AR" sz="4800" b="1" u="sng" dirty="0" err="1" smtClean="0">
                <a:solidFill>
                  <a:schemeClr val="bg1"/>
                </a:solidFill>
                <a:latin typeface="Aileron" panose="020B0604020202020204" charset="0"/>
              </a:rPr>
              <a:t>Build</a:t>
            </a:r>
            <a:r>
              <a:rPr lang="es-AR" sz="4800" b="1" u="sng" dirty="0" smtClean="0">
                <a:solidFill>
                  <a:schemeClr val="bg1"/>
                </a:solidFill>
                <a:latin typeface="Aileron" panose="020B0604020202020204" charset="0"/>
              </a:rPr>
              <a:t> a </a:t>
            </a:r>
            <a:r>
              <a:rPr lang="es-AR" sz="4800" b="1" u="sng" dirty="0" err="1" smtClean="0">
                <a:solidFill>
                  <a:schemeClr val="bg1"/>
                </a:solidFill>
                <a:latin typeface="Aileron" panose="020B0604020202020204" charset="0"/>
              </a:rPr>
              <a:t>Dashboard</a:t>
            </a:r>
            <a:r>
              <a:rPr lang="es-AR" sz="4800" b="1" u="sng" dirty="0" smtClean="0">
                <a:solidFill>
                  <a:schemeClr val="bg1"/>
                </a:solidFill>
                <a:latin typeface="Aileron" panose="020B0604020202020204" charset="0"/>
              </a:rPr>
              <a:t> </a:t>
            </a:r>
            <a:r>
              <a:rPr lang="es-AR" sz="4800" b="1" u="sng" dirty="0" err="1" smtClean="0">
                <a:solidFill>
                  <a:schemeClr val="bg1"/>
                </a:solidFill>
                <a:latin typeface="Aileron" panose="020B0604020202020204" charset="0"/>
              </a:rPr>
              <a:t>with</a:t>
            </a:r>
            <a:r>
              <a:rPr lang="es-AR" sz="4800" b="1" u="sng" dirty="0" smtClean="0">
                <a:solidFill>
                  <a:schemeClr val="bg1"/>
                </a:solidFill>
                <a:latin typeface="Aileron" panose="020B0604020202020204" charset="0"/>
              </a:rPr>
              <a:t> </a:t>
            </a:r>
            <a:r>
              <a:rPr lang="es-AR" sz="4800" b="1" u="sng" dirty="0" err="1" smtClean="0">
                <a:solidFill>
                  <a:schemeClr val="bg1"/>
                </a:solidFill>
                <a:latin typeface="Aileron" panose="020B0604020202020204" charset="0"/>
              </a:rPr>
              <a:t>Plotly</a:t>
            </a:r>
            <a:r>
              <a:rPr lang="es-AR" sz="4800" b="1" u="sng" dirty="0" smtClean="0">
                <a:solidFill>
                  <a:schemeClr val="bg1"/>
                </a:solidFill>
                <a:latin typeface="Aileron" panose="020B0604020202020204" charset="0"/>
              </a:rPr>
              <a:t> </a:t>
            </a:r>
            <a:r>
              <a:rPr lang="es-AR" sz="4800" b="1" u="sng" dirty="0" err="1" smtClean="0">
                <a:solidFill>
                  <a:schemeClr val="bg1"/>
                </a:solidFill>
                <a:latin typeface="Aileron" panose="020B0604020202020204" charset="0"/>
              </a:rPr>
              <a:t>Dash</a:t>
            </a:r>
            <a:endParaRPr lang="en-US" sz="4800" b="1" u="sng" dirty="0">
              <a:solidFill>
                <a:schemeClr val="bg1"/>
              </a:solidFill>
              <a:latin typeface="Aileron" panose="020B0604020202020204" charset="0"/>
            </a:endParaRPr>
          </a:p>
        </p:txBody>
      </p:sp>
      <p:sp>
        <p:nvSpPr>
          <p:cNvPr id="4" name="CuadroTexto 3"/>
          <p:cNvSpPr txBox="1"/>
          <p:nvPr/>
        </p:nvSpPr>
        <p:spPr>
          <a:xfrm>
            <a:off x="381000" y="1654314"/>
            <a:ext cx="11734800" cy="1261884"/>
          </a:xfrm>
          <a:prstGeom prst="rect">
            <a:avLst/>
          </a:prstGeom>
          <a:noFill/>
        </p:spPr>
        <p:txBody>
          <a:bodyPr wrap="square" rtlCol="0">
            <a:spAutoFit/>
          </a:bodyPr>
          <a:lstStyle/>
          <a:p>
            <a:r>
              <a:rPr lang="es-AR" sz="4000" u="sng" dirty="0" err="1" smtClean="0">
                <a:solidFill>
                  <a:schemeClr val="bg1"/>
                </a:solidFill>
                <a:latin typeface="Aileron" panose="020B0604020202020204" charset="0"/>
              </a:rPr>
              <a:t>Launch</a:t>
            </a:r>
            <a:r>
              <a:rPr lang="es-AR" sz="4000" u="sng" dirty="0" smtClean="0">
                <a:solidFill>
                  <a:schemeClr val="bg1"/>
                </a:solidFill>
                <a:latin typeface="Aileron" panose="020B0604020202020204" charset="0"/>
              </a:rPr>
              <a:t> </a:t>
            </a:r>
            <a:r>
              <a:rPr lang="es-AR" sz="4000" u="sng" dirty="0" err="1" smtClean="0">
                <a:solidFill>
                  <a:schemeClr val="bg1"/>
                </a:solidFill>
                <a:latin typeface="Aileron" panose="020B0604020202020204" charset="0"/>
              </a:rPr>
              <a:t>Sites</a:t>
            </a:r>
            <a:r>
              <a:rPr lang="es-AR" sz="4000" u="sng" dirty="0" smtClean="0">
                <a:solidFill>
                  <a:schemeClr val="bg1"/>
                </a:solidFill>
                <a:latin typeface="Aileron" panose="020B0604020202020204" charset="0"/>
              </a:rPr>
              <a:t> </a:t>
            </a:r>
            <a:r>
              <a:rPr lang="es-AR" sz="4000" u="sng" dirty="0" err="1" smtClean="0">
                <a:solidFill>
                  <a:schemeClr val="bg1"/>
                </a:solidFill>
                <a:latin typeface="Aileron" panose="020B0604020202020204" charset="0"/>
              </a:rPr>
              <a:t>Dropdown</a:t>
            </a:r>
            <a:r>
              <a:rPr lang="es-AR" sz="4000" u="sng" dirty="0" smtClean="0">
                <a:solidFill>
                  <a:schemeClr val="bg1"/>
                </a:solidFill>
                <a:latin typeface="Aileron" panose="020B0604020202020204" charset="0"/>
              </a:rPr>
              <a:t> </a:t>
            </a:r>
            <a:r>
              <a:rPr lang="es-AR" sz="4000" u="sng" dirty="0" err="1" smtClean="0">
                <a:solidFill>
                  <a:schemeClr val="bg1"/>
                </a:solidFill>
                <a:latin typeface="Aileron" panose="020B0604020202020204" charset="0"/>
              </a:rPr>
              <a:t>List</a:t>
            </a:r>
            <a:r>
              <a:rPr lang="es-AR" sz="4000" dirty="0" smtClean="0">
                <a:solidFill>
                  <a:schemeClr val="bg1"/>
                </a:solidFill>
                <a:latin typeface="Aileron" panose="020B0604020202020204" charset="0"/>
              </a:rPr>
              <a:t>:</a:t>
            </a:r>
          </a:p>
          <a:p>
            <a:pPr marL="571500" indent="-571500">
              <a:buFont typeface="Arial" panose="020B0604020202020204" pitchFamily="34" charset="0"/>
              <a:buChar char="•"/>
            </a:pPr>
            <a:r>
              <a:rPr lang="es-AR" sz="3600" dirty="0" err="1" smtClean="0">
                <a:solidFill>
                  <a:schemeClr val="bg1"/>
                </a:solidFill>
                <a:latin typeface="Aileron" panose="020B0604020202020204" charset="0"/>
              </a:rPr>
              <a:t>Added</a:t>
            </a:r>
            <a:r>
              <a:rPr lang="es-AR" sz="3600" dirty="0" smtClean="0">
                <a:solidFill>
                  <a:schemeClr val="bg1"/>
                </a:solidFill>
                <a:latin typeface="Aileron" panose="020B0604020202020204" charset="0"/>
              </a:rPr>
              <a:t> a </a:t>
            </a:r>
            <a:r>
              <a:rPr lang="es-AR" sz="3600" dirty="0" err="1" smtClean="0">
                <a:solidFill>
                  <a:schemeClr val="bg1"/>
                </a:solidFill>
                <a:latin typeface="Aileron" panose="020B0604020202020204" charset="0"/>
              </a:rPr>
              <a:t>dropdown</a:t>
            </a:r>
            <a:r>
              <a:rPr lang="es-AR" sz="3600" dirty="0" smtClean="0">
                <a:solidFill>
                  <a:schemeClr val="bg1"/>
                </a:solidFill>
                <a:latin typeface="Aileron" panose="020B0604020202020204" charset="0"/>
              </a:rPr>
              <a:t> </a:t>
            </a:r>
            <a:r>
              <a:rPr lang="es-AR" sz="3600" dirty="0" err="1" smtClean="0">
                <a:solidFill>
                  <a:schemeClr val="bg1"/>
                </a:solidFill>
                <a:latin typeface="Aileron" panose="020B0604020202020204" charset="0"/>
              </a:rPr>
              <a:t>list</a:t>
            </a:r>
            <a:r>
              <a:rPr lang="es-AR" sz="3600" dirty="0" smtClean="0">
                <a:solidFill>
                  <a:schemeClr val="bg1"/>
                </a:solidFill>
                <a:latin typeface="Aileron" panose="020B0604020202020204" charset="0"/>
              </a:rPr>
              <a:t> </a:t>
            </a:r>
            <a:r>
              <a:rPr lang="es-AR" sz="3600" dirty="0" err="1" smtClean="0">
                <a:solidFill>
                  <a:schemeClr val="bg1"/>
                </a:solidFill>
                <a:latin typeface="Aileron" panose="020B0604020202020204" charset="0"/>
              </a:rPr>
              <a:t>anable</a:t>
            </a:r>
            <a:r>
              <a:rPr lang="es-AR" sz="3600" dirty="0" smtClean="0">
                <a:solidFill>
                  <a:schemeClr val="bg1"/>
                </a:solidFill>
                <a:latin typeface="Aileron" panose="020B0604020202020204" charset="0"/>
              </a:rPr>
              <a:t> </a:t>
            </a:r>
            <a:r>
              <a:rPr lang="es-AR" sz="3600" dirty="0" err="1" smtClean="0">
                <a:solidFill>
                  <a:schemeClr val="bg1"/>
                </a:solidFill>
                <a:latin typeface="Aileron" panose="020B0604020202020204" charset="0"/>
              </a:rPr>
              <a:t>Launch</a:t>
            </a:r>
            <a:r>
              <a:rPr lang="es-AR" sz="3600" dirty="0" smtClean="0">
                <a:solidFill>
                  <a:schemeClr val="bg1"/>
                </a:solidFill>
                <a:latin typeface="Aileron" panose="020B0604020202020204" charset="0"/>
              </a:rPr>
              <a:t> </a:t>
            </a:r>
            <a:r>
              <a:rPr lang="es-AR" sz="3600" dirty="0" err="1" smtClean="0">
                <a:solidFill>
                  <a:schemeClr val="bg1"/>
                </a:solidFill>
                <a:latin typeface="Aileron" panose="020B0604020202020204" charset="0"/>
              </a:rPr>
              <a:t>Site</a:t>
            </a:r>
            <a:r>
              <a:rPr lang="es-AR" sz="3600" dirty="0" smtClean="0">
                <a:solidFill>
                  <a:schemeClr val="bg1"/>
                </a:solidFill>
                <a:latin typeface="Aileron" panose="020B0604020202020204" charset="0"/>
              </a:rPr>
              <a:t> </a:t>
            </a:r>
            <a:r>
              <a:rPr lang="es-AR" sz="3600" dirty="0" err="1" smtClean="0">
                <a:solidFill>
                  <a:schemeClr val="bg1"/>
                </a:solidFill>
                <a:latin typeface="Aileron" panose="020B0604020202020204" charset="0"/>
              </a:rPr>
              <a:t>selection</a:t>
            </a:r>
            <a:endParaRPr lang="es-AR" sz="4000" dirty="0" smtClean="0">
              <a:solidFill>
                <a:schemeClr val="bg1"/>
              </a:solidFill>
              <a:latin typeface="Aileron" panose="020B0604020202020204" charset="0"/>
            </a:endParaRPr>
          </a:p>
        </p:txBody>
      </p:sp>
      <p:sp>
        <p:nvSpPr>
          <p:cNvPr id="5" name="CuadroTexto 4"/>
          <p:cNvSpPr txBox="1"/>
          <p:nvPr/>
        </p:nvSpPr>
        <p:spPr>
          <a:xfrm>
            <a:off x="354419" y="3168015"/>
            <a:ext cx="16916400" cy="1815882"/>
          </a:xfrm>
          <a:prstGeom prst="rect">
            <a:avLst/>
          </a:prstGeom>
          <a:noFill/>
        </p:spPr>
        <p:txBody>
          <a:bodyPr wrap="square" rtlCol="0">
            <a:spAutoFit/>
          </a:bodyPr>
          <a:lstStyle/>
          <a:p>
            <a:r>
              <a:rPr lang="es-AR" sz="4000" u="sng" dirty="0" smtClean="0">
                <a:solidFill>
                  <a:schemeClr val="bg1"/>
                </a:solidFill>
                <a:latin typeface="Aileron" panose="020B0604020202020204" charset="0"/>
              </a:rPr>
              <a:t>Pie Chart </a:t>
            </a:r>
            <a:r>
              <a:rPr lang="es-AR" sz="4000" u="sng" dirty="0" err="1" smtClean="0">
                <a:solidFill>
                  <a:schemeClr val="bg1"/>
                </a:solidFill>
                <a:latin typeface="Aileron" panose="020B0604020202020204" charset="0"/>
              </a:rPr>
              <a:t>showing</a:t>
            </a:r>
            <a:r>
              <a:rPr lang="es-AR" sz="4000" u="sng" dirty="0" smtClean="0">
                <a:solidFill>
                  <a:schemeClr val="bg1"/>
                </a:solidFill>
                <a:latin typeface="Aileron" panose="020B0604020202020204" charset="0"/>
              </a:rPr>
              <a:t> </a:t>
            </a:r>
            <a:r>
              <a:rPr lang="es-AR" sz="4000" u="sng" dirty="0" err="1" smtClean="0">
                <a:solidFill>
                  <a:schemeClr val="bg1"/>
                </a:solidFill>
                <a:latin typeface="Aileron" panose="020B0604020202020204" charset="0"/>
              </a:rPr>
              <a:t>Success</a:t>
            </a:r>
            <a:r>
              <a:rPr lang="es-AR" sz="4000" u="sng" dirty="0" smtClean="0">
                <a:solidFill>
                  <a:schemeClr val="bg1"/>
                </a:solidFill>
                <a:latin typeface="Aileron" panose="020B0604020202020204" charset="0"/>
              </a:rPr>
              <a:t> </a:t>
            </a:r>
            <a:r>
              <a:rPr lang="es-AR" sz="4000" u="sng" dirty="0" err="1" smtClean="0">
                <a:solidFill>
                  <a:schemeClr val="bg1"/>
                </a:solidFill>
                <a:latin typeface="Aileron" panose="020B0604020202020204" charset="0"/>
              </a:rPr>
              <a:t>Launches</a:t>
            </a:r>
            <a:r>
              <a:rPr lang="es-AR" sz="4000" u="sng" dirty="0" smtClean="0">
                <a:solidFill>
                  <a:schemeClr val="bg1"/>
                </a:solidFill>
                <a:latin typeface="Aileron" panose="020B0604020202020204" charset="0"/>
              </a:rPr>
              <a:t> (</a:t>
            </a:r>
            <a:r>
              <a:rPr lang="es-AR" sz="4000" u="sng" dirty="0" err="1" smtClean="0">
                <a:solidFill>
                  <a:schemeClr val="bg1"/>
                </a:solidFill>
                <a:latin typeface="Aileron" panose="020B0604020202020204" charset="0"/>
              </a:rPr>
              <a:t>All</a:t>
            </a:r>
            <a:r>
              <a:rPr lang="es-AR" sz="4000" u="sng" dirty="0" smtClean="0">
                <a:solidFill>
                  <a:schemeClr val="bg1"/>
                </a:solidFill>
                <a:latin typeface="Aileron" panose="020B0604020202020204" charset="0"/>
              </a:rPr>
              <a:t> </a:t>
            </a:r>
            <a:r>
              <a:rPr lang="es-AR" sz="4000" u="sng" dirty="0" err="1" smtClean="0">
                <a:solidFill>
                  <a:schemeClr val="bg1"/>
                </a:solidFill>
                <a:latin typeface="Aileron" panose="020B0604020202020204" charset="0"/>
              </a:rPr>
              <a:t>Sites</a:t>
            </a:r>
            <a:r>
              <a:rPr lang="es-AR" sz="4000" u="sng" dirty="0" smtClean="0">
                <a:solidFill>
                  <a:schemeClr val="bg1"/>
                </a:solidFill>
                <a:latin typeface="Aileron" panose="020B0604020202020204" charset="0"/>
              </a:rPr>
              <a:t>/</a:t>
            </a:r>
            <a:r>
              <a:rPr lang="es-AR" sz="4000" u="sng" dirty="0" err="1" smtClean="0">
                <a:solidFill>
                  <a:schemeClr val="bg1"/>
                </a:solidFill>
                <a:latin typeface="Aileron" panose="020B0604020202020204" charset="0"/>
              </a:rPr>
              <a:t>Certain</a:t>
            </a:r>
            <a:r>
              <a:rPr lang="es-AR" sz="4000" u="sng" dirty="0" smtClean="0">
                <a:solidFill>
                  <a:schemeClr val="bg1"/>
                </a:solidFill>
                <a:latin typeface="Aileron" panose="020B0604020202020204" charset="0"/>
              </a:rPr>
              <a:t> </a:t>
            </a:r>
            <a:r>
              <a:rPr lang="es-AR" sz="4000" u="sng" dirty="0" err="1" smtClean="0">
                <a:solidFill>
                  <a:schemeClr val="bg1"/>
                </a:solidFill>
                <a:latin typeface="Aileron" panose="020B0604020202020204" charset="0"/>
              </a:rPr>
              <a:t>Site</a:t>
            </a:r>
            <a:r>
              <a:rPr lang="es-AR" sz="4000" u="sng" dirty="0" smtClean="0">
                <a:solidFill>
                  <a:schemeClr val="bg1"/>
                </a:solidFill>
                <a:latin typeface="Aileron" panose="020B0604020202020204" charset="0"/>
              </a:rPr>
              <a:t>)</a:t>
            </a:r>
            <a:r>
              <a:rPr lang="es-AR" sz="4000" dirty="0" smtClean="0">
                <a:solidFill>
                  <a:schemeClr val="bg1"/>
                </a:solidFill>
                <a:latin typeface="Aileron" panose="020B0604020202020204" charset="0"/>
              </a:rPr>
              <a:t>:</a:t>
            </a:r>
          </a:p>
          <a:p>
            <a:pPr marL="571500" indent="-571500">
              <a:buFont typeface="Arial" panose="020B0604020202020204" pitchFamily="34" charset="0"/>
              <a:buChar char="•"/>
            </a:pPr>
            <a:r>
              <a:rPr lang="es-AR" sz="3600" dirty="0" err="1" smtClean="0">
                <a:solidFill>
                  <a:schemeClr val="bg1"/>
                </a:solidFill>
                <a:latin typeface="Aileron" panose="020B0604020202020204" charset="0"/>
              </a:rPr>
              <a:t>Added</a:t>
            </a:r>
            <a:r>
              <a:rPr lang="es-AR" sz="3600" dirty="0" smtClean="0">
                <a:solidFill>
                  <a:schemeClr val="bg1"/>
                </a:solidFill>
                <a:latin typeface="Aileron" panose="020B0604020202020204" charset="0"/>
              </a:rPr>
              <a:t> a pie chart to show </a:t>
            </a:r>
            <a:r>
              <a:rPr lang="es-AR" sz="3600" dirty="0" err="1" smtClean="0">
                <a:solidFill>
                  <a:schemeClr val="bg1"/>
                </a:solidFill>
                <a:latin typeface="Aileron" panose="020B0604020202020204" charset="0"/>
              </a:rPr>
              <a:t>the</a:t>
            </a:r>
            <a:r>
              <a:rPr lang="es-AR" sz="3600" dirty="0" smtClean="0">
                <a:solidFill>
                  <a:schemeClr val="bg1"/>
                </a:solidFill>
                <a:latin typeface="Aileron" panose="020B0604020202020204" charset="0"/>
              </a:rPr>
              <a:t> total </a:t>
            </a:r>
            <a:r>
              <a:rPr lang="es-AR" sz="3600" dirty="0" err="1" smtClean="0">
                <a:solidFill>
                  <a:schemeClr val="bg1"/>
                </a:solidFill>
                <a:latin typeface="Aileron" panose="020B0604020202020204" charset="0"/>
              </a:rPr>
              <a:t>successful</a:t>
            </a:r>
            <a:r>
              <a:rPr lang="es-AR" sz="3600" dirty="0" smtClean="0">
                <a:solidFill>
                  <a:schemeClr val="bg1"/>
                </a:solidFill>
                <a:latin typeface="Aileron" panose="020B0604020202020204" charset="0"/>
              </a:rPr>
              <a:t> </a:t>
            </a:r>
            <a:r>
              <a:rPr lang="es-AR" sz="3600" dirty="0" err="1" smtClean="0">
                <a:solidFill>
                  <a:schemeClr val="bg1"/>
                </a:solidFill>
                <a:latin typeface="Aileron" panose="020B0604020202020204" charset="0"/>
              </a:rPr>
              <a:t>launches</a:t>
            </a:r>
            <a:r>
              <a:rPr lang="es-AR" sz="3600" dirty="0" smtClean="0">
                <a:solidFill>
                  <a:schemeClr val="bg1"/>
                </a:solidFill>
                <a:latin typeface="Aileron" panose="020B0604020202020204" charset="0"/>
              </a:rPr>
              <a:t> </a:t>
            </a:r>
            <a:r>
              <a:rPr lang="es-AR" sz="3600" dirty="0" err="1" smtClean="0">
                <a:solidFill>
                  <a:schemeClr val="bg1"/>
                </a:solidFill>
                <a:latin typeface="Aileron" panose="020B0604020202020204" charset="0"/>
              </a:rPr>
              <a:t>count</a:t>
            </a:r>
            <a:r>
              <a:rPr lang="es-AR" sz="3600" dirty="0" smtClean="0">
                <a:solidFill>
                  <a:schemeClr val="bg1"/>
                </a:solidFill>
                <a:latin typeface="Aileron" panose="020B0604020202020204" charset="0"/>
              </a:rPr>
              <a:t> </a:t>
            </a:r>
            <a:r>
              <a:rPr lang="es-AR" sz="3600" dirty="0" err="1" smtClean="0">
                <a:solidFill>
                  <a:schemeClr val="bg1"/>
                </a:solidFill>
                <a:latin typeface="Aileron" panose="020B0604020202020204" charset="0"/>
              </a:rPr>
              <a:t>for</a:t>
            </a:r>
            <a:r>
              <a:rPr lang="es-AR" sz="3600" dirty="0" smtClean="0">
                <a:solidFill>
                  <a:schemeClr val="bg1"/>
                </a:solidFill>
                <a:latin typeface="Aileron" panose="020B0604020202020204" charset="0"/>
              </a:rPr>
              <a:t> al </a:t>
            </a:r>
            <a:r>
              <a:rPr lang="es-AR" sz="3600" dirty="0" err="1" smtClean="0">
                <a:solidFill>
                  <a:schemeClr val="bg1"/>
                </a:solidFill>
                <a:latin typeface="Aileron" panose="020B0604020202020204" charset="0"/>
              </a:rPr>
              <a:t>sites</a:t>
            </a:r>
            <a:r>
              <a:rPr lang="es-AR" sz="3600" dirty="0" smtClean="0">
                <a:solidFill>
                  <a:schemeClr val="bg1"/>
                </a:solidFill>
                <a:latin typeface="Aileron" panose="020B0604020202020204" charset="0"/>
              </a:rPr>
              <a:t> and </a:t>
            </a:r>
            <a:r>
              <a:rPr lang="es-AR" sz="3600" dirty="0" err="1" smtClean="0">
                <a:solidFill>
                  <a:schemeClr val="bg1"/>
                </a:solidFill>
                <a:latin typeface="Aileron" panose="020B0604020202020204" charset="0"/>
              </a:rPr>
              <a:t>the</a:t>
            </a:r>
            <a:r>
              <a:rPr lang="es-AR" sz="3600" dirty="0" smtClean="0">
                <a:solidFill>
                  <a:schemeClr val="bg1"/>
                </a:solidFill>
                <a:latin typeface="Aileron" panose="020B0604020202020204" charset="0"/>
              </a:rPr>
              <a:t> </a:t>
            </a:r>
            <a:r>
              <a:rPr lang="es-AR" sz="3600" dirty="0" err="1" smtClean="0">
                <a:solidFill>
                  <a:schemeClr val="bg1"/>
                </a:solidFill>
                <a:latin typeface="Aileron" panose="020B0604020202020204" charset="0"/>
              </a:rPr>
              <a:t>Success</a:t>
            </a:r>
            <a:r>
              <a:rPr lang="es-AR" sz="3600" dirty="0" smtClean="0">
                <a:solidFill>
                  <a:schemeClr val="bg1"/>
                </a:solidFill>
                <a:latin typeface="Aileron" panose="020B0604020202020204" charset="0"/>
              </a:rPr>
              <a:t> vs. </a:t>
            </a:r>
            <a:r>
              <a:rPr lang="es-AR" sz="3600" dirty="0" err="1" smtClean="0">
                <a:solidFill>
                  <a:schemeClr val="bg1"/>
                </a:solidFill>
                <a:latin typeface="Aileron" panose="020B0604020202020204" charset="0"/>
              </a:rPr>
              <a:t>Failed</a:t>
            </a:r>
            <a:r>
              <a:rPr lang="es-AR" sz="3600" dirty="0" smtClean="0">
                <a:solidFill>
                  <a:schemeClr val="bg1"/>
                </a:solidFill>
                <a:latin typeface="Aileron" panose="020B0604020202020204" charset="0"/>
              </a:rPr>
              <a:t> </a:t>
            </a:r>
            <a:r>
              <a:rPr lang="es-AR" sz="3600" dirty="0" err="1" smtClean="0">
                <a:solidFill>
                  <a:schemeClr val="bg1"/>
                </a:solidFill>
                <a:latin typeface="Aileron" panose="020B0604020202020204" charset="0"/>
              </a:rPr>
              <a:t>counts</a:t>
            </a:r>
            <a:r>
              <a:rPr lang="es-AR" sz="3600" dirty="0" smtClean="0">
                <a:solidFill>
                  <a:schemeClr val="bg1"/>
                </a:solidFill>
                <a:latin typeface="Aileron" panose="020B0604020202020204" charset="0"/>
              </a:rPr>
              <a:t> </a:t>
            </a:r>
            <a:r>
              <a:rPr lang="es-AR" sz="3600" dirty="0" err="1" smtClean="0">
                <a:solidFill>
                  <a:schemeClr val="bg1"/>
                </a:solidFill>
                <a:latin typeface="Aileron" panose="020B0604020202020204" charset="0"/>
              </a:rPr>
              <a:t>for</a:t>
            </a:r>
            <a:r>
              <a:rPr lang="es-AR" sz="3600" dirty="0" smtClean="0">
                <a:solidFill>
                  <a:schemeClr val="bg1"/>
                </a:solidFill>
                <a:latin typeface="Aileron" panose="020B0604020202020204" charset="0"/>
              </a:rPr>
              <a:t> </a:t>
            </a:r>
            <a:r>
              <a:rPr lang="es-AR" sz="3600" dirty="0" err="1" smtClean="0">
                <a:solidFill>
                  <a:schemeClr val="bg1"/>
                </a:solidFill>
                <a:latin typeface="Aileron" panose="020B0604020202020204" charset="0"/>
              </a:rPr>
              <a:t>the</a:t>
            </a:r>
            <a:r>
              <a:rPr lang="es-AR" sz="3600" dirty="0" smtClean="0">
                <a:solidFill>
                  <a:schemeClr val="bg1"/>
                </a:solidFill>
                <a:latin typeface="Aileron" panose="020B0604020202020204" charset="0"/>
              </a:rPr>
              <a:t> </a:t>
            </a:r>
            <a:r>
              <a:rPr lang="es-AR" sz="3600" dirty="0" err="1" smtClean="0">
                <a:solidFill>
                  <a:schemeClr val="bg1"/>
                </a:solidFill>
                <a:latin typeface="Aileron" panose="020B0604020202020204" charset="0"/>
              </a:rPr>
              <a:t>site</a:t>
            </a:r>
            <a:r>
              <a:rPr lang="es-AR" sz="3600" dirty="0" smtClean="0">
                <a:solidFill>
                  <a:schemeClr val="bg1"/>
                </a:solidFill>
                <a:latin typeface="Aileron" panose="020B0604020202020204" charset="0"/>
              </a:rPr>
              <a:t>, </a:t>
            </a:r>
            <a:r>
              <a:rPr lang="es-AR" sz="3600" dirty="0" err="1" smtClean="0">
                <a:solidFill>
                  <a:schemeClr val="bg1"/>
                </a:solidFill>
                <a:latin typeface="Aileron" panose="020B0604020202020204" charset="0"/>
              </a:rPr>
              <a:t>if</a:t>
            </a:r>
            <a:r>
              <a:rPr lang="es-AR" sz="3600" dirty="0" smtClean="0">
                <a:solidFill>
                  <a:schemeClr val="bg1"/>
                </a:solidFill>
                <a:latin typeface="Aileron" panose="020B0604020202020204" charset="0"/>
              </a:rPr>
              <a:t> a </a:t>
            </a:r>
            <a:r>
              <a:rPr lang="es-AR" sz="3600" dirty="0" err="1" smtClean="0">
                <a:solidFill>
                  <a:schemeClr val="bg1"/>
                </a:solidFill>
                <a:latin typeface="Aileron" panose="020B0604020202020204" charset="0"/>
              </a:rPr>
              <a:t>specific</a:t>
            </a:r>
            <a:r>
              <a:rPr lang="es-AR" sz="3600" dirty="0" smtClean="0">
                <a:solidFill>
                  <a:schemeClr val="bg1"/>
                </a:solidFill>
                <a:latin typeface="Aileron" panose="020B0604020202020204" charset="0"/>
              </a:rPr>
              <a:t> </a:t>
            </a:r>
            <a:r>
              <a:rPr lang="es-AR" sz="3600" dirty="0" err="1" smtClean="0">
                <a:solidFill>
                  <a:schemeClr val="bg1"/>
                </a:solidFill>
                <a:latin typeface="Aileron" panose="020B0604020202020204" charset="0"/>
              </a:rPr>
              <a:t>Launch</a:t>
            </a:r>
            <a:r>
              <a:rPr lang="es-AR" sz="3600" dirty="0" smtClean="0">
                <a:solidFill>
                  <a:schemeClr val="bg1"/>
                </a:solidFill>
                <a:latin typeface="Aileron" panose="020B0604020202020204" charset="0"/>
              </a:rPr>
              <a:t> </a:t>
            </a:r>
            <a:r>
              <a:rPr lang="es-AR" sz="3600" dirty="0" err="1" smtClean="0">
                <a:solidFill>
                  <a:schemeClr val="bg1"/>
                </a:solidFill>
                <a:latin typeface="Aileron" panose="020B0604020202020204" charset="0"/>
              </a:rPr>
              <a:t>Site</a:t>
            </a:r>
            <a:r>
              <a:rPr lang="es-AR" sz="3600" dirty="0" smtClean="0">
                <a:solidFill>
                  <a:schemeClr val="bg1"/>
                </a:solidFill>
                <a:latin typeface="Aileron" panose="020B0604020202020204" charset="0"/>
              </a:rPr>
              <a:t> </a:t>
            </a:r>
            <a:r>
              <a:rPr lang="es-AR" sz="3600" dirty="0" err="1" smtClean="0">
                <a:solidFill>
                  <a:schemeClr val="bg1"/>
                </a:solidFill>
                <a:latin typeface="Aileron" panose="020B0604020202020204" charset="0"/>
              </a:rPr>
              <a:t>was</a:t>
            </a:r>
            <a:r>
              <a:rPr lang="es-AR" sz="3600" dirty="0" smtClean="0">
                <a:solidFill>
                  <a:schemeClr val="bg1"/>
                </a:solidFill>
                <a:latin typeface="Aileron" panose="020B0604020202020204" charset="0"/>
              </a:rPr>
              <a:t> </a:t>
            </a:r>
            <a:r>
              <a:rPr lang="es-AR" sz="3600" dirty="0" err="1" smtClean="0">
                <a:solidFill>
                  <a:schemeClr val="bg1"/>
                </a:solidFill>
                <a:latin typeface="Aileron" panose="020B0604020202020204" charset="0"/>
              </a:rPr>
              <a:t>selected</a:t>
            </a:r>
            <a:r>
              <a:rPr lang="es-AR" sz="3600" dirty="0" smtClean="0">
                <a:solidFill>
                  <a:schemeClr val="bg1"/>
                </a:solidFill>
                <a:latin typeface="Aileron" panose="020B0604020202020204" charset="0"/>
              </a:rPr>
              <a:t>. </a:t>
            </a:r>
            <a:endParaRPr lang="es-AR" sz="4000" dirty="0" smtClean="0">
              <a:solidFill>
                <a:schemeClr val="bg1"/>
              </a:solidFill>
              <a:latin typeface="Aileron" panose="020B0604020202020204" charset="0"/>
            </a:endParaRPr>
          </a:p>
        </p:txBody>
      </p:sp>
      <p:sp>
        <p:nvSpPr>
          <p:cNvPr id="6" name="CuadroTexto 5"/>
          <p:cNvSpPr txBox="1"/>
          <p:nvPr/>
        </p:nvSpPr>
        <p:spPr>
          <a:xfrm>
            <a:off x="388088" y="5108875"/>
            <a:ext cx="16916400" cy="1261884"/>
          </a:xfrm>
          <a:prstGeom prst="rect">
            <a:avLst/>
          </a:prstGeom>
          <a:noFill/>
        </p:spPr>
        <p:txBody>
          <a:bodyPr wrap="square" rtlCol="0">
            <a:spAutoFit/>
          </a:bodyPr>
          <a:lstStyle/>
          <a:p>
            <a:r>
              <a:rPr lang="es-AR" sz="4000" u="sng" dirty="0" smtClean="0">
                <a:solidFill>
                  <a:schemeClr val="bg1"/>
                </a:solidFill>
                <a:latin typeface="Aileron" panose="020B0604020202020204" charset="0"/>
              </a:rPr>
              <a:t>Slider of </a:t>
            </a:r>
            <a:r>
              <a:rPr lang="es-AR" sz="4000" u="sng" dirty="0" err="1" smtClean="0">
                <a:solidFill>
                  <a:schemeClr val="bg1"/>
                </a:solidFill>
                <a:latin typeface="Aileron" panose="020B0604020202020204" charset="0"/>
              </a:rPr>
              <a:t>Payload</a:t>
            </a:r>
            <a:r>
              <a:rPr lang="es-AR" sz="4000" u="sng" dirty="0" smtClean="0">
                <a:solidFill>
                  <a:schemeClr val="bg1"/>
                </a:solidFill>
                <a:latin typeface="Aileron" panose="020B0604020202020204" charset="0"/>
              </a:rPr>
              <a:t> </a:t>
            </a:r>
            <a:r>
              <a:rPr lang="es-AR" sz="4000" u="sng" dirty="0" err="1" smtClean="0">
                <a:solidFill>
                  <a:schemeClr val="bg1"/>
                </a:solidFill>
                <a:latin typeface="Aileron" panose="020B0604020202020204" charset="0"/>
              </a:rPr>
              <a:t>Mass</a:t>
            </a:r>
            <a:r>
              <a:rPr lang="es-AR" sz="4000" u="sng" dirty="0" smtClean="0">
                <a:solidFill>
                  <a:schemeClr val="bg1"/>
                </a:solidFill>
                <a:latin typeface="Aileron" panose="020B0604020202020204" charset="0"/>
              </a:rPr>
              <a:t> </a:t>
            </a:r>
            <a:r>
              <a:rPr lang="es-AR" sz="4000" u="sng" dirty="0" err="1" smtClean="0">
                <a:solidFill>
                  <a:schemeClr val="bg1"/>
                </a:solidFill>
                <a:latin typeface="Aileron" panose="020B0604020202020204" charset="0"/>
              </a:rPr>
              <a:t>Range</a:t>
            </a:r>
            <a:r>
              <a:rPr lang="es-AR" sz="4000" dirty="0" smtClean="0">
                <a:solidFill>
                  <a:schemeClr val="bg1"/>
                </a:solidFill>
                <a:latin typeface="Aileron" panose="020B0604020202020204" charset="0"/>
              </a:rPr>
              <a:t>:</a:t>
            </a:r>
          </a:p>
          <a:p>
            <a:pPr marL="571500" indent="-571500">
              <a:buFont typeface="Arial" panose="020B0604020202020204" pitchFamily="34" charset="0"/>
              <a:buChar char="•"/>
            </a:pPr>
            <a:r>
              <a:rPr lang="es-AR" sz="3600" dirty="0" err="1" smtClean="0">
                <a:solidFill>
                  <a:schemeClr val="bg1"/>
                </a:solidFill>
                <a:latin typeface="Aileron" panose="020B0604020202020204" charset="0"/>
              </a:rPr>
              <a:t>Added</a:t>
            </a:r>
            <a:r>
              <a:rPr lang="es-AR" sz="3600" dirty="0" smtClean="0">
                <a:solidFill>
                  <a:schemeClr val="bg1"/>
                </a:solidFill>
                <a:latin typeface="Aileron" panose="020B0604020202020204" charset="0"/>
              </a:rPr>
              <a:t> a slider to </a:t>
            </a:r>
            <a:r>
              <a:rPr lang="es-AR" sz="3600" dirty="0" err="1" smtClean="0">
                <a:solidFill>
                  <a:schemeClr val="bg1"/>
                </a:solidFill>
                <a:latin typeface="Aileron" panose="020B0604020202020204" charset="0"/>
              </a:rPr>
              <a:t>select</a:t>
            </a:r>
            <a:r>
              <a:rPr lang="es-AR" sz="3600" dirty="0" smtClean="0">
                <a:solidFill>
                  <a:schemeClr val="bg1"/>
                </a:solidFill>
                <a:latin typeface="Aileron" panose="020B0604020202020204" charset="0"/>
              </a:rPr>
              <a:t> </a:t>
            </a:r>
            <a:r>
              <a:rPr lang="es-AR" sz="3600" dirty="0" err="1" smtClean="0">
                <a:solidFill>
                  <a:schemeClr val="bg1"/>
                </a:solidFill>
                <a:latin typeface="Aileron" panose="020B0604020202020204" charset="0"/>
              </a:rPr>
              <a:t>Payload</a:t>
            </a:r>
            <a:r>
              <a:rPr lang="es-AR" sz="3600" dirty="0" smtClean="0">
                <a:solidFill>
                  <a:schemeClr val="bg1"/>
                </a:solidFill>
                <a:latin typeface="Aileron" panose="020B0604020202020204" charset="0"/>
              </a:rPr>
              <a:t> </a:t>
            </a:r>
            <a:r>
              <a:rPr lang="es-AR" sz="3600" dirty="0" err="1" smtClean="0">
                <a:solidFill>
                  <a:schemeClr val="bg1"/>
                </a:solidFill>
                <a:latin typeface="Aileron" panose="020B0604020202020204" charset="0"/>
              </a:rPr>
              <a:t>range</a:t>
            </a:r>
            <a:r>
              <a:rPr lang="es-AR" sz="3600" dirty="0" smtClean="0">
                <a:solidFill>
                  <a:schemeClr val="bg1"/>
                </a:solidFill>
                <a:latin typeface="Aileron" panose="020B0604020202020204" charset="0"/>
              </a:rPr>
              <a:t>.</a:t>
            </a:r>
            <a:endParaRPr lang="es-AR" sz="4000" dirty="0" smtClean="0">
              <a:solidFill>
                <a:schemeClr val="bg1"/>
              </a:solidFill>
              <a:latin typeface="Aileron" panose="020B0604020202020204" charset="0"/>
            </a:endParaRPr>
          </a:p>
        </p:txBody>
      </p:sp>
      <p:sp>
        <p:nvSpPr>
          <p:cNvPr id="7" name="CuadroTexto 6"/>
          <p:cNvSpPr txBox="1"/>
          <p:nvPr/>
        </p:nvSpPr>
        <p:spPr>
          <a:xfrm>
            <a:off x="354419" y="6495737"/>
            <a:ext cx="16916400" cy="2431435"/>
          </a:xfrm>
          <a:prstGeom prst="rect">
            <a:avLst/>
          </a:prstGeom>
          <a:noFill/>
        </p:spPr>
        <p:txBody>
          <a:bodyPr wrap="square" rtlCol="0">
            <a:spAutoFit/>
          </a:bodyPr>
          <a:lstStyle/>
          <a:p>
            <a:r>
              <a:rPr lang="es-AR" sz="4000" u="sng" dirty="0" err="1" smtClean="0">
                <a:solidFill>
                  <a:schemeClr val="bg1"/>
                </a:solidFill>
                <a:latin typeface="Aileron" panose="020B0604020202020204" charset="0"/>
              </a:rPr>
              <a:t>Scatter</a:t>
            </a:r>
            <a:r>
              <a:rPr lang="es-AR" sz="4000" u="sng" dirty="0" smtClean="0">
                <a:solidFill>
                  <a:schemeClr val="bg1"/>
                </a:solidFill>
                <a:latin typeface="Aileron" panose="020B0604020202020204" charset="0"/>
              </a:rPr>
              <a:t> Chart of </a:t>
            </a:r>
            <a:r>
              <a:rPr lang="es-AR" sz="4000" u="sng" dirty="0" err="1" smtClean="0">
                <a:solidFill>
                  <a:schemeClr val="bg1"/>
                </a:solidFill>
                <a:latin typeface="Aileron" panose="020B0604020202020204" charset="0"/>
              </a:rPr>
              <a:t>Payload</a:t>
            </a:r>
            <a:r>
              <a:rPr lang="es-AR" sz="4000" u="sng" dirty="0" smtClean="0">
                <a:solidFill>
                  <a:schemeClr val="bg1"/>
                </a:solidFill>
                <a:latin typeface="Aileron" panose="020B0604020202020204" charset="0"/>
              </a:rPr>
              <a:t> </a:t>
            </a:r>
            <a:r>
              <a:rPr lang="es-AR" sz="4000" u="sng" dirty="0" err="1" smtClean="0">
                <a:solidFill>
                  <a:schemeClr val="bg1"/>
                </a:solidFill>
                <a:latin typeface="Aileron" panose="020B0604020202020204" charset="0"/>
              </a:rPr>
              <a:t>Mass</a:t>
            </a:r>
            <a:r>
              <a:rPr lang="es-AR" sz="4000" u="sng" dirty="0" smtClean="0">
                <a:solidFill>
                  <a:schemeClr val="bg1"/>
                </a:solidFill>
                <a:latin typeface="Aileron" panose="020B0604020202020204" charset="0"/>
              </a:rPr>
              <a:t> vs. </a:t>
            </a:r>
            <a:r>
              <a:rPr lang="es-AR" sz="4000" u="sng" dirty="0" err="1" smtClean="0">
                <a:solidFill>
                  <a:schemeClr val="bg1"/>
                </a:solidFill>
                <a:latin typeface="Aileron" panose="020B0604020202020204" charset="0"/>
              </a:rPr>
              <a:t>Success</a:t>
            </a:r>
            <a:r>
              <a:rPr lang="es-AR" sz="4000" u="sng" dirty="0" smtClean="0">
                <a:solidFill>
                  <a:schemeClr val="bg1"/>
                </a:solidFill>
                <a:latin typeface="Aileron" panose="020B0604020202020204" charset="0"/>
              </a:rPr>
              <a:t> </a:t>
            </a:r>
            <a:r>
              <a:rPr lang="es-AR" sz="4000" u="sng" dirty="0" err="1" smtClean="0">
                <a:solidFill>
                  <a:schemeClr val="bg1"/>
                </a:solidFill>
                <a:latin typeface="Aileron" panose="020B0604020202020204" charset="0"/>
              </a:rPr>
              <a:t>Rate</a:t>
            </a:r>
            <a:r>
              <a:rPr lang="es-AR" sz="4000" u="sng" dirty="0" smtClean="0">
                <a:solidFill>
                  <a:schemeClr val="bg1"/>
                </a:solidFill>
                <a:latin typeface="Aileron" panose="020B0604020202020204" charset="0"/>
              </a:rPr>
              <a:t> </a:t>
            </a:r>
            <a:r>
              <a:rPr lang="es-AR" sz="4000" u="sng" dirty="0" err="1" smtClean="0">
                <a:solidFill>
                  <a:schemeClr val="bg1"/>
                </a:solidFill>
                <a:latin typeface="Aileron" panose="020B0604020202020204" charset="0"/>
              </a:rPr>
              <a:t>for</a:t>
            </a:r>
            <a:r>
              <a:rPr lang="es-AR" sz="4000" u="sng" dirty="0" smtClean="0">
                <a:solidFill>
                  <a:schemeClr val="bg1"/>
                </a:solidFill>
                <a:latin typeface="Aileron" panose="020B0604020202020204" charset="0"/>
              </a:rPr>
              <a:t> </a:t>
            </a:r>
            <a:r>
              <a:rPr lang="es-AR" sz="4000" u="sng" dirty="0" err="1" smtClean="0">
                <a:solidFill>
                  <a:schemeClr val="bg1"/>
                </a:solidFill>
                <a:latin typeface="Aileron" panose="020B0604020202020204" charset="0"/>
              </a:rPr>
              <a:t>the</a:t>
            </a:r>
            <a:r>
              <a:rPr lang="es-AR" sz="4000" u="sng" dirty="0" smtClean="0">
                <a:solidFill>
                  <a:schemeClr val="bg1"/>
                </a:solidFill>
                <a:latin typeface="Aileron" panose="020B0604020202020204" charset="0"/>
              </a:rPr>
              <a:t> </a:t>
            </a:r>
            <a:r>
              <a:rPr lang="es-AR" sz="4000" u="sng" dirty="0" err="1" smtClean="0">
                <a:solidFill>
                  <a:schemeClr val="bg1"/>
                </a:solidFill>
                <a:latin typeface="Aileron" panose="020B0604020202020204" charset="0"/>
              </a:rPr>
              <a:t>different</a:t>
            </a:r>
            <a:r>
              <a:rPr lang="es-AR" sz="4000" u="sng" dirty="0" smtClean="0">
                <a:solidFill>
                  <a:schemeClr val="bg1"/>
                </a:solidFill>
                <a:latin typeface="Aileron" panose="020B0604020202020204" charset="0"/>
              </a:rPr>
              <a:t> </a:t>
            </a:r>
            <a:r>
              <a:rPr lang="es-AR" sz="4000" u="sng" dirty="0" err="1" smtClean="0">
                <a:solidFill>
                  <a:schemeClr val="bg1"/>
                </a:solidFill>
                <a:latin typeface="Aileron" panose="020B0604020202020204" charset="0"/>
              </a:rPr>
              <a:t>Booster</a:t>
            </a:r>
            <a:r>
              <a:rPr lang="es-AR" sz="4000" u="sng" dirty="0" smtClean="0">
                <a:solidFill>
                  <a:schemeClr val="bg1"/>
                </a:solidFill>
                <a:latin typeface="Aileron" panose="020B0604020202020204" charset="0"/>
              </a:rPr>
              <a:t> </a:t>
            </a:r>
            <a:r>
              <a:rPr lang="es-AR" sz="4000" u="sng" dirty="0" err="1" smtClean="0">
                <a:solidFill>
                  <a:schemeClr val="bg1"/>
                </a:solidFill>
                <a:latin typeface="Aileron" panose="020B0604020202020204" charset="0"/>
              </a:rPr>
              <a:t>Versions</a:t>
            </a:r>
            <a:r>
              <a:rPr lang="es-AR" sz="4000" dirty="0" smtClean="0">
                <a:solidFill>
                  <a:schemeClr val="bg1"/>
                </a:solidFill>
                <a:latin typeface="Aileron" panose="020B0604020202020204" charset="0"/>
              </a:rPr>
              <a:t>:</a:t>
            </a:r>
          </a:p>
          <a:p>
            <a:pPr marL="571500" indent="-571500">
              <a:buFont typeface="Arial" panose="020B0604020202020204" pitchFamily="34" charset="0"/>
              <a:buChar char="•"/>
            </a:pPr>
            <a:r>
              <a:rPr lang="es-AR" sz="3600" dirty="0" err="1" smtClean="0">
                <a:solidFill>
                  <a:schemeClr val="bg1"/>
                </a:solidFill>
                <a:latin typeface="Aileron" panose="020B0604020202020204" charset="0"/>
              </a:rPr>
              <a:t>Added</a:t>
            </a:r>
            <a:r>
              <a:rPr lang="es-AR" sz="3600" dirty="0" smtClean="0">
                <a:solidFill>
                  <a:schemeClr val="bg1"/>
                </a:solidFill>
                <a:latin typeface="Aileron" panose="020B0604020202020204" charset="0"/>
              </a:rPr>
              <a:t> a </a:t>
            </a:r>
            <a:r>
              <a:rPr lang="es-AR" sz="3600" dirty="0" err="1" smtClean="0">
                <a:solidFill>
                  <a:schemeClr val="bg1"/>
                </a:solidFill>
                <a:latin typeface="Aileron" panose="020B0604020202020204" charset="0"/>
              </a:rPr>
              <a:t>scatter</a:t>
            </a:r>
            <a:r>
              <a:rPr lang="es-AR" sz="3600" dirty="0" smtClean="0">
                <a:solidFill>
                  <a:schemeClr val="bg1"/>
                </a:solidFill>
                <a:latin typeface="Aileron" panose="020B0604020202020204" charset="0"/>
              </a:rPr>
              <a:t> chart to show </a:t>
            </a:r>
            <a:r>
              <a:rPr lang="es-AR" sz="3600" dirty="0" err="1" smtClean="0">
                <a:solidFill>
                  <a:schemeClr val="bg1"/>
                </a:solidFill>
                <a:latin typeface="Aileron" panose="020B0604020202020204" charset="0"/>
              </a:rPr>
              <a:t>the</a:t>
            </a:r>
            <a:r>
              <a:rPr lang="es-AR" sz="3600" dirty="0" smtClean="0">
                <a:solidFill>
                  <a:schemeClr val="bg1"/>
                </a:solidFill>
                <a:latin typeface="Aileron" panose="020B0604020202020204" charset="0"/>
              </a:rPr>
              <a:t> </a:t>
            </a:r>
            <a:r>
              <a:rPr lang="es-AR" sz="3600" dirty="0" err="1" smtClean="0">
                <a:solidFill>
                  <a:schemeClr val="bg1"/>
                </a:solidFill>
                <a:latin typeface="Aileron" panose="020B0604020202020204" charset="0"/>
              </a:rPr>
              <a:t>correlation</a:t>
            </a:r>
            <a:r>
              <a:rPr lang="es-AR" sz="3600" dirty="0" smtClean="0">
                <a:solidFill>
                  <a:schemeClr val="bg1"/>
                </a:solidFill>
                <a:latin typeface="Aileron" panose="020B0604020202020204" charset="0"/>
              </a:rPr>
              <a:t> </a:t>
            </a:r>
            <a:r>
              <a:rPr lang="es-AR" sz="3600" dirty="0" err="1" smtClean="0">
                <a:solidFill>
                  <a:schemeClr val="bg1"/>
                </a:solidFill>
                <a:latin typeface="Aileron" panose="020B0604020202020204" charset="0"/>
              </a:rPr>
              <a:t>between</a:t>
            </a:r>
            <a:r>
              <a:rPr lang="es-AR" sz="3600" dirty="0" smtClean="0">
                <a:solidFill>
                  <a:schemeClr val="bg1"/>
                </a:solidFill>
                <a:latin typeface="Aileron" panose="020B0604020202020204" charset="0"/>
              </a:rPr>
              <a:t> </a:t>
            </a:r>
            <a:r>
              <a:rPr lang="es-AR" sz="3600" dirty="0" err="1" smtClean="0">
                <a:solidFill>
                  <a:schemeClr val="bg1"/>
                </a:solidFill>
                <a:latin typeface="Aileron" panose="020B0604020202020204" charset="0"/>
              </a:rPr>
              <a:t>Payload</a:t>
            </a:r>
            <a:r>
              <a:rPr lang="es-AR" sz="3600" dirty="0" smtClean="0">
                <a:solidFill>
                  <a:schemeClr val="bg1"/>
                </a:solidFill>
                <a:latin typeface="Aileron" panose="020B0604020202020204" charset="0"/>
              </a:rPr>
              <a:t> and </a:t>
            </a:r>
            <a:r>
              <a:rPr lang="es-AR" sz="3600" dirty="0" err="1" smtClean="0">
                <a:solidFill>
                  <a:schemeClr val="bg1"/>
                </a:solidFill>
                <a:latin typeface="Aileron" panose="020B0604020202020204" charset="0"/>
              </a:rPr>
              <a:t>Launch</a:t>
            </a:r>
            <a:r>
              <a:rPr lang="es-AR" sz="3600" dirty="0" smtClean="0">
                <a:solidFill>
                  <a:schemeClr val="bg1"/>
                </a:solidFill>
                <a:latin typeface="Aileron" panose="020B0604020202020204" charset="0"/>
              </a:rPr>
              <a:t> </a:t>
            </a:r>
            <a:r>
              <a:rPr lang="es-AR" sz="3600" dirty="0" err="1" smtClean="0">
                <a:solidFill>
                  <a:schemeClr val="bg1"/>
                </a:solidFill>
                <a:latin typeface="Aileron" panose="020B0604020202020204" charset="0"/>
              </a:rPr>
              <a:t>Success</a:t>
            </a:r>
            <a:endParaRPr lang="es-AR" sz="4000" dirty="0" smtClean="0">
              <a:solidFill>
                <a:schemeClr val="bg1"/>
              </a:solidFill>
              <a:latin typeface="Aileron" panose="020B0604020202020204" charset="0"/>
            </a:endParaRPr>
          </a:p>
        </p:txBody>
      </p:sp>
      <p:sp>
        <p:nvSpPr>
          <p:cNvPr id="8" name="Rectángulo redondeado 7"/>
          <p:cNvSpPr/>
          <p:nvPr/>
        </p:nvSpPr>
        <p:spPr>
          <a:xfrm>
            <a:off x="685800" y="9105900"/>
            <a:ext cx="11201400" cy="838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uadroTexto 8"/>
          <p:cNvSpPr txBox="1"/>
          <p:nvPr/>
        </p:nvSpPr>
        <p:spPr>
          <a:xfrm>
            <a:off x="838200" y="9105900"/>
            <a:ext cx="14020800" cy="830997"/>
          </a:xfrm>
          <a:prstGeom prst="rect">
            <a:avLst/>
          </a:prstGeom>
          <a:noFill/>
        </p:spPr>
        <p:txBody>
          <a:bodyPr wrap="square" rtlCol="0">
            <a:spAutoFit/>
          </a:bodyPr>
          <a:lstStyle/>
          <a:p>
            <a:r>
              <a:rPr lang="es-AR" sz="2400" dirty="0" err="1" smtClean="0"/>
              <a:t>Source</a:t>
            </a:r>
            <a:r>
              <a:rPr lang="es-AR" sz="2400" dirty="0" smtClean="0"/>
              <a:t> </a:t>
            </a:r>
            <a:r>
              <a:rPr lang="es-AR" sz="2400" dirty="0" err="1" smtClean="0"/>
              <a:t>code</a:t>
            </a:r>
            <a:r>
              <a:rPr lang="es-AR" sz="2400" dirty="0" smtClean="0"/>
              <a:t>:</a:t>
            </a:r>
          </a:p>
          <a:p>
            <a:r>
              <a:rPr lang="en-US" sz="2400" dirty="0"/>
              <a:t>https://github.com/MarcosLopez64/Capstone-Project-/blob/main/spacex_dash_app.py</a:t>
            </a:r>
          </a:p>
        </p:txBody>
      </p:sp>
    </p:spTree>
    <p:extLst>
      <p:ext uri="{BB962C8B-B14F-4D97-AF65-F5344CB8AC3E}">
        <p14:creationId xmlns:p14="http://schemas.microsoft.com/office/powerpoint/2010/main" val="240812386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4000" r="-4000"/>
          </a:stretch>
        </a:blipFill>
        <a:effectLst/>
      </p:bgPr>
    </p:bg>
    <p:spTree>
      <p:nvGrpSpPr>
        <p:cNvPr id="1" name=""/>
        <p:cNvGrpSpPr/>
        <p:nvPr/>
      </p:nvGrpSpPr>
      <p:grpSpPr>
        <a:xfrm>
          <a:off x="0" y="0"/>
          <a:ext cx="0" cy="0"/>
          <a:chOff x="0" y="0"/>
          <a:chExt cx="0" cy="0"/>
        </a:xfrm>
      </p:grpSpPr>
      <p:sp>
        <p:nvSpPr>
          <p:cNvPr id="2" name="CuadroTexto 1"/>
          <p:cNvSpPr txBox="1"/>
          <p:nvPr/>
        </p:nvSpPr>
        <p:spPr>
          <a:xfrm>
            <a:off x="6465730" y="529935"/>
            <a:ext cx="5715000" cy="769441"/>
          </a:xfrm>
          <a:prstGeom prst="rect">
            <a:avLst/>
          </a:prstGeom>
          <a:no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wrap="square" rtlCol="0">
            <a:spAutoFit/>
          </a:bodyPr>
          <a:lstStyle/>
          <a:p>
            <a:pPr algn="ctr"/>
            <a:r>
              <a:rPr lang="es-AR" sz="4400" b="1" u="sng" dirty="0" err="1" smtClean="0">
                <a:solidFill>
                  <a:schemeClr val="bg1"/>
                </a:solidFill>
                <a:latin typeface="Aileron" panose="020B0604020202020204" charset="0"/>
              </a:rPr>
              <a:t>Predictive</a:t>
            </a:r>
            <a:r>
              <a:rPr lang="es-AR" sz="4400" b="1" u="sng" dirty="0" smtClean="0">
                <a:solidFill>
                  <a:schemeClr val="bg1"/>
                </a:solidFill>
                <a:latin typeface="Aileron" panose="020B0604020202020204" charset="0"/>
              </a:rPr>
              <a:t> </a:t>
            </a:r>
            <a:r>
              <a:rPr lang="es-AR" sz="4400" b="1" u="sng" dirty="0" err="1" smtClean="0">
                <a:solidFill>
                  <a:schemeClr val="bg1"/>
                </a:solidFill>
                <a:latin typeface="Aileron" panose="020B0604020202020204" charset="0"/>
              </a:rPr>
              <a:t>analysis</a:t>
            </a:r>
            <a:r>
              <a:rPr lang="es-AR" sz="4400" b="1" u="sng" dirty="0" smtClean="0">
                <a:solidFill>
                  <a:schemeClr val="bg1"/>
                </a:solidFill>
                <a:latin typeface="Aileron" panose="020B0604020202020204" charset="0"/>
              </a:rPr>
              <a:t> </a:t>
            </a:r>
            <a:endParaRPr lang="en-US" sz="4400" b="1" u="sng" dirty="0">
              <a:solidFill>
                <a:schemeClr val="bg1"/>
              </a:solidFill>
              <a:latin typeface="Aileron" panose="020B0604020202020204" charset="0"/>
            </a:endParaRPr>
          </a:p>
        </p:txBody>
      </p:sp>
      <p:sp>
        <p:nvSpPr>
          <p:cNvPr id="3" name="Rectángulo 2"/>
          <p:cNvSpPr/>
          <p:nvPr/>
        </p:nvSpPr>
        <p:spPr>
          <a:xfrm>
            <a:off x="381000" y="1724890"/>
            <a:ext cx="2819400" cy="2351809"/>
          </a:xfrm>
          <a:prstGeom prst="rect">
            <a:avLst/>
          </a:prstGeom>
          <a:effectLst>
            <a:outerShdw dist="50800" dir="5400000" sx="1000" sy="1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lecha derecha 3"/>
          <p:cNvSpPr/>
          <p:nvPr/>
        </p:nvSpPr>
        <p:spPr>
          <a:xfrm>
            <a:off x="3635515" y="2481694"/>
            <a:ext cx="1371600" cy="838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ángulo 6"/>
          <p:cNvSpPr/>
          <p:nvPr/>
        </p:nvSpPr>
        <p:spPr>
          <a:xfrm>
            <a:off x="5371232" y="1724891"/>
            <a:ext cx="2819400" cy="2351808"/>
          </a:xfrm>
          <a:prstGeom prst="rect">
            <a:avLst/>
          </a:prstGeom>
          <a:effectLst>
            <a:outerShdw dist="50800" dir="5400000" sx="1000" sy="1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ángulo 7"/>
          <p:cNvSpPr/>
          <p:nvPr/>
        </p:nvSpPr>
        <p:spPr>
          <a:xfrm>
            <a:off x="10285264" y="1724891"/>
            <a:ext cx="2819400" cy="2351808"/>
          </a:xfrm>
          <a:prstGeom prst="rect">
            <a:avLst/>
          </a:prstGeom>
          <a:effectLst>
            <a:outerShdw dist="50800" dir="5400000" sx="1000" sy="1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ángulo 8"/>
          <p:cNvSpPr/>
          <p:nvPr/>
        </p:nvSpPr>
        <p:spPr>
          <a:xfrm>
            <a:off x="15117045" y="1724891"/>
            <a:ext cx="2819400" cy="2351808"/>
          </a:xfrm>
          <a:prstGeom prst="rect">
            <a:avLst/>
          </a:prstGeom>
          <a:effectLst>
            <a:outerShdw dist="50800" dir="5400000" sx="1000" sy="1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lecha derecha 9"/>
          <p:cNvSpPr/>
          <p:nvPr/>
        </p:nvSpPr>
        <p:spPr>
          <a:xfrm>
            <a:off x="8637430" y="2481694"/>
            <a:ext cx="1371600" cy="838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lecha derecha 10"/>
          <p:cNvSpPr/>
          <p:nvPr/>
        </p:nvSpPr>
        <p:spPr>
          <a:xfrm>
            <a:off x="13434582" y="2481694"/>
            <a:ext cx="1371600" cy="838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lecha abajo 11"/>
          <p:cNvSpPr/>
          <p:nvPr/>
        </p:nvSpPr>
        <p:spPr>
          <a:xfrm>
            <a:off x="16078200" y="4381500"/>
            <a:ext cx="838200" cy="11430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ángulo 12"/>
          <p:cNvSpPr/>
          <p:nvPr/>
        </p:nvSpPr>
        <p:spPr>
          <a:xfrm>
            <a:off x="15117044" y="5905500"/>
            <a:ext cx="2819400" cy="2362200"/>
          </a:xfrm>
          <a:prstGeom prst="rect">
            <a:avLst/>
          </a:prstGeom>
          <a:effectLst>
            <a:outerShdw dist="50800" dir="5400000" sx="1000" sy="1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lecha derecha 13"/>
          <p:cNvSpPr/>
          <p:nvPr/>
        </p:nvSpPr>
        <p:spPr>
          <a:xfrm flipH="1">
            <a:off x="13434582" y="6684818"/>
            <a:ext cx="1371600" cy="80356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ángulo 14"/>
          <p:cNvSpPr/>
          <p:nvPr/>
        </p:nvSpPr>
        <p:spPr>
          <a:xfrm>
            <a:off x="10304320" y="5905500"/>
            <a:ext cx="2819400" cy="2362200"/>
          </a:xfrm>
          <a:prstGeom prst="rect">
            <a:avLst/>
          </a:prstGeom>
          <a:effectLst>
            <a:outerShdw dist="50800" dir="5400000" sx="1000" sy="1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ángulo 15"/>
          <p:cNvSpPr/>
          <p:nvPr/>
        </p:nvSpPr>
        <p:spPr>
          <a:xfrm>
            <a:off x="5371232" y="5905500"/>
            <a:ext cx="2819400" cy="2362200"/>
          </a:xfrm>
          <a:prstGeom prst="rect">
            <a:avLst/>
          </a:prstGeom>
          <a:effectLst>
            <a:outerShdw dist="50800" dir="5400000" sx="1000" sy="1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ángulo 16"/>
          <p:cNvSpPr/>
          <p:nvPr/>
        </p:nvSpPr>
        <p:spPr>
          <a:xfrm>
            <a:off x="381000" y="5905500"/>
            <a:ext cx="2819400" cy="2362200"/>
          </a:xfrm>
          <a:prstGeom prst="rect">
            <a:avLst/>
          </a:prstGeom>
          <a:effectLst>
            <a:outerShdw dist="50800" dir="5400000" sx="1000" sy="1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lecha derecha 17"/>
          <p:cNvSpPr/>
          <p:nvPr/>
        </p:nvSpPr>
        <p:spPr>
          <a:xfrm flipH="1">
            <a:off x="8561676" y="6702134"/>
            <a:ext cx="1371600" cy="80356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lecha derecha 18"/>
          <p:cNvSpPr/>
          <p:nvPr/>
        </p:nvSpPr>
        <p:spPr>
          <a:xfrm flipH="1">
            <a:off x="3572734" y="6684817"/>
            <a:ext cx="1371600" cy="80356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CuadroTexto 19"/>
          <p:cNvSpPr txBox="1"/>
          <p:nvPr/>
        </p:nvSpPr>
        <p:spPr>
          <a:xfrm>
            <a:off x="318677" y="2153273"/>
            <a:ext cx="2881723" cy="1692771"/>
          </a:xfrm>
          <a:prstGeom prst="rect">
            <a:avLst/>
          </a:prstGeom>
          <a:noFill/>
        </p:spPr>
        <p:txBody>
          <a:bodyPr wrap="square" rtlCol="0">
            <a:spAutoFit/>
          </a:bodyPr>
          <a:lstStyle/>
          <a:p>
            <a:pPr algn="ctr"/>
            <a:r>
              <a:rPr lang="es-AR" sz="2600" dirty="0" err="1" smtClean="0">
                <a:solidFill>
                  <a:schemeClr val="bg1"/>
                </a:solidFill>
                <a:latin typeface="Aileron" panose="020B0604020202020204" charset="0"/>
              </a:rPr>
              <a:t>Creating</a:t>
            </a:r>
            <a:r>
              <a:rPr lang="es-AR" sz="2600" dirty="0" smtClean="0">
                <a:solidFill>
                  <a:schemeClr val="bg1"/>
                </a:solidFill>
                <a:latin typeface="Aileron" panose="020B0604020202020204" charset="0"/>
              </a:rPr>
              <a:t> a </a:t>
            </a:r>
            <a:r>
              <a:rPr lang="es-AR" sz="2600" dirty="0" err="1" smtClean="0">
                <a:solidFill>
                  <a:schemeClr val="bg1"/>
                </a:solidFill>
                <a:latin typeface="Aileron" panose="020B0604020202020204" charset="0"/>
              </a:rPr>
              <a:t>NumPy</a:t>
            </a:r>
            <a:r>
              <a:rPr lang="es-AR" sz="2600" dirty="0" smtClean="0">
                <a:solidFill>
                  <a:schemeClr val="bg1"/>
                </a:solidFill>
                <a:latin typeface="Aileron" panose="020B0604020202020204" charset="0"/>
              </a:rPr>
              <a:t> </a:t>
            </a:r>
            <a:r>
              <a:rPr lang="es-AR" sz="2600" dirty="0" err="1" smtClean="0">
                <a:solidFill>
                  <a:schemeClr val="bg1"/>
                </a:solidFill>
                <a:latin typeface="Aileron" panose="020B0604020202020204" charset="0"/>
              </a:rPr>
              <a:t>array</a:t>
            </a:r>
            <a:r>
              <a:rPr lang="es-AR" sz="2600" dirty="0" smtClean="0">
                <a:solidFill>
                  <a:schemeClr val="bg1"/>
                </a:solidFill>
                <a:latin typeface="Aileron" panose="020B0604020202020204" charset="0"/>
              </a:rPr>
              <a:t> </a:t>
            </a:r>
            <a:r>
              <a:rPr lang="es-AR" sz="2600" dirty="0" err="1" smtClean="0">
                <a:solidFill>
                  <a:schemeClr val="bg1"/>
                </a:solidFill>
                <a:latin typeface="Aileron" panose="020B0604020202020204" charset="0"/>
              </a:rPr>
              <a:t>from</a:t>
            </a:r>
            <a:r>
              <a:rPr lang="es-AR" sz="2600" dirty="0" smtClean="0">
                <a:solidFill>
                  <a:schemeClr val="bg1"/>
                </a:solidFill>
                <a:latin typeface="Aileron" panose="020B0604020202020204" charset="0"/>
              </a:rPr>
              <a:t> </a:t>
            </a:r>
            <a:r>
              <a:rPr lang="es-AR" sz="2600" dirty="0" err="1" smtClean="0">
                <a:solidFill>
                  <a:schemeClr val="bg1"/>
                </a:solidFill>
                <a:latin typeface="Aileron" panose="020B0604020202020204" charset="0"/>
              </a:rPr>
              <a:t>the</a:t>
            </a:r>
            <a:r>
              <a:rPr lang="es-AR" sz="2600" dirty="0" smtClean="0">
                <a:solidFill>
                  <a:schemeClr val="bg1"/>
                </a:solidFill>
                <a:latin typeface="Aileron" panose="020B0604020202020204" charset="0"/>
              </a:rPr>
              <a:t> </a:t>
            </a:r>
            <a:r>
              <a:rPr lang="es-AR" sz="2600" dirty="0" err="1" smtClean="0">
                <a:solidFill>
                  <a:schemeClr val="bg1"/>
                </a:solidFill>
                <a:latin typeface="Aileron" panose="020B0604020202020204" charset="0"/>
              </a:rPr>
              <a:t>column</a:t>
            </a:r>
            <a:r>
              <a:rPr lang="es-AR" sz="2600" dirty="0" smtClean="0">
                <a:solidFill>
                  <a:schemeClr val="bg1"/>
                </a:solidFill>
                <a:latin typeface="Aileron" panose="020B0604020202020204" charset="0"/>
              </a:rPr>
              <a:t> “</a:t>
            </a:r>
            <a:r>
              <a:rPr lang="es-AR" sz="2600" dirty="0" err="1" smtClean="0">
                <a:solidFill>
                  <a:schemeClr val="bg1"/>
                </a:solidFill>
                <a:latin typeface="Aileron" panose="020B0604020202020204" charset="0"/>
              </a:rPr>
              <a:t>Class</a:t>
            </a:r>
            <a:r>
              <a:rPr lang="es-AR" sz="2600" dirty="0" smtClean="0">
                <a:solidFill>
                  <a:schemeClr val="bg1"/>
                </a:solidFill>
                <a:latin typeface="Aileron" panose="020B0604020202020204" charset="0"/>
              </a:rPr>
              <a:t>” in data</a:t>
            </a:r>
            <a:endParaRPr lang="en-US" sz="2600" dirty="0">
              <a:solidFill>
                <a:schemeClr val="bg1"/>
              </a:solidFill>
              <a:latin typeface="Aileron" panose="020B0604020202020204" charset="0"/>
            </a:endParaRPr>
          </a:p>
        </p:txBody>
      </p:sp>
      <p:sp>
        <p:nvSpPr>
          <p:cNvPr id="21" name="CuadroTexto 20"/>
          <p:cNvSpPr txBox="1"/>
          <p:nvPr/>
        </p:nvSpPr>
        <p:spPr>
          <a:xfrm>
            <a:off x="5345687" y="1777408"/>
            <a:ext cx="2937160" cy="2092881"/>
          </a:xfrm>
          <a:prstGeom prst="rect">
            <a:avLst/>
          </a:prstGeom>
          <a:noFill/>
        </p:spPr>
        <p:txBody>
          <a:bodyPr wrap="square" rtlCol="0">
            <a:spAutoFit/>
          </a:bodyPr>
          <a:lstStyle/>
          <a:p>
            <a:pPr algn="ctr"/>
            <a:r>
              <a:rPr lang="es-AR" sz="2600" dirty="0" err="1" smtClean="0">
                <a:solidFill>
                  <a:schemeClr val="bg1"/>
                </a:solidFill>
                <a:latin typeface="Aileron" panose="020B0604020202020204" charset="0"/>
              </a:rPr>
              <a:t>Standardizing</a:t>
            </a:r>
            <a:r>
              <a:rPr lang="es-AR" sz="2600" dirty="0" smtClean="0">
                <a:solidFill>
                  <a:schemeClr val="bg1"/>
                </a:solidFill>
                <a:latin typeface="Aileron" panose="020B0604020202020204" charset="0"/>
              </a:rPr>
              <a:t> </a:t>
            </a:r>
            <a:r>
              <a:rPr lang="es-AR" sz="2600" dirty="0" err="1" smtClean="0">
                <a:solidFill>
                  <a:schemeClr val="bg1"/>
                </a:solidFill>
                <a:latin typeface="Aileron" panose="020B0604020202020204" charset="0"/>
              </a:rPr>
              <a:t>the</a:t>
            </a:r>
            <a:r>
              <a:rPr lang="es-AR" sz="2600" dirty="0" smtClean="0">
                <a:solidFill>
                  <a:schemeClr val="bg1"/>
                </a:solidFill>
                <a:latin typeface="Aileron" panose="020B0604020202020204" charset="0"/>
              </a:rPr>
              <a:t> data </a:t>
            </a:r>
            <a:r>
              <a:rPr lang="es-AR" sz="2600" dirty="0" err="1" smtClean="0">
                <a:solidFill>
                  <a:schemeClr val="bg1"/>
                </a:solidFill>
                <a:latin typeface="Aileron" panose="020B0604020202020204" charset="0"/>
              </a:rPr>
              <a:t>with</a:t>
            </a:r>
            <a:r>
              <a:rPr lang="es-AR" sz="2600" dirty="0" smtClean="0">
                <a:solidFill>
                  <a:schemeClr val="bg1"/>
                </a:solidFill>
                <a:latin typeface="Aileron" panose="020B0604020202020204" charset="0"/>
              </a:rPr>
              <a:t> </a:t>
            </a:r>
            <a:r>
              <a:rPr lang="es-AR" sz="2600" dirty="0" err="1" smtClean="0">
                <a:solidFill>
                  <a:schemeClr val="bg1"/>
                </a:solidFill>
                <a:latin typeface="Aileron" panose="020B0604020202020204" charset="0"/>
              </a:rPr>
              <a:t>StandarScaler</a:t>
            </a:r>
            <a:r>
              <a:rPr lang="es-AR" sz="2600" dirty="0" smtClean="0">
                <a:solidFill>
                  <a:schemeClr val="bg1"/>
                </a:solidFill>
                <a:latin typeface="Aileron" panose="020B0604020202020204" charset="0"/>
              </a:rPr>
              <a:t>, </a:t>
            </a:r>
            <a:r>
              <a:rPr lang="es-AR" sz="2600" dirty="0" err="1" smtClean="0">
                <a:solidFill>
                  <a:schemeClr val="bg1"/>
                </a:solidFill>
                <a:latin typeface="Aileron" panose="020B0604020202020204" charset="0"/>
              </a:rPr>
              <a:t>then</a:t>
            </a:r>
            <a:r>
              <a:rPr lang="es-AR" sz="2600" dirty="0" smtClean="0">
                <a:solidFill>
                  <a:schemeClr val="bg1"/>
                </a:solidFill>
                <a:latin typeface="Aileron" panose="020B0604020202020204" charset="0"/>
              </a:rPr>
              <a:t> </a:t>
            </a:r>
            <a:r>
              <a:rPr lang="es-AR" sz="2600" dirty="0" err="1" smtClean="0">
                <a:solidFill>
                  <a:schemeClr val="bg1"/>
                </a:solidFill>
                <a:latin typeface="Aileron" panose="020B0604020202020204" charset="0"/>
              </a:rPr>
              <a:t>fitting</a:t>
            </a:r>
            <a:r>
              <a:rPr lang="es-AR" sz="2600" dirty="0" smtClean="0">
                <a:solidFill>
                  <a:schemeClr val="bg1"/>
                </a:solidFill>
                <a:latin typeface="Aileron" panose="020B0604020202020204" charset="0"/>
              </a:rPr>
              <a:t> and </a:t>
            </a:r>
            <a:r>
              <a:rPr lang="es-AR" sz="2600" dirty="0" err="1" smtClean="0">
                <a:solidFill>
                  <a:schemeClr val="bg1"/>
                </a:solidFill>
                <a:latin typeface="Aileron" panose="020B0604020202020204" charset="0"/>
              </a:rPr>
              <a:t>transforming</a:t>
            </a:r>
            <a:r>
              <a:rPr lang="es-AR" sz="2600" dirty="0" smtClean="0">
                <a:solidFill>
                  <a:schemeClr val="bg1"/>
                </a:solidFill>
                <a:latin typeface="Aileron" panose="020B0604020202020204" charset="0"/>
              </a:rPr>
              <a:t> </a:t>
            </a:r>
            <a:r>
              <a:rPr lang="es-AR" sz="2600" dirty="0" err="1" smtClean="0">
                <a:solidFill>
                  <a:schemeClr val="bg1"/>
                </a:solidFill>
                <a:latin typeface="Aileron" panose="020B0604020202020204" charset="0"/>
              </a:rPr>
              <a:t>it</a:t>
            </a:r>
            <a:endParaRPr lang="en-US" sz="2600" dirty="0">
              <a:solidFill>
                <a:schemeClr val="bg1"/>
              </a:solidFill>
              <a:latin typeface="Aileron" panose="020B0604020202020204" charset="0"/>
            </a:endParaRPr>
          </a:p>
        </p:txBody>
      </p:sp>
      <p:sp>
        <p:nvSpPr>
          <p:cNvPr id="22" name="CuadroTexto 21"/>
          <p:cNvSpPr txBox="1"/>
          <p:nvPr/>
        </p:nvSpPr>
        <p:spPr>
          <a:xfrm>
            <a:off x="10170965" y="1829930"/>
            <a:ext cx="3042353" cy="2092881"/>
          </a:xfrm>
          <a:prstGeom prst="rect">
            <a:avLst/>
          </a:prstGeom>
          <a:noFill/>
        </p:spPr>
        <p:txBody>
          <a:bodyPr wrap="square" rtlCol="0">
            <a:spAutoFit/>
          </a:bodyPr>
          <a:lstStyle/>
          <a:p>
            <a:pPr algn="ctr"/>
            <a:r>
              <a:rPr lang="es-AR" sz="2600" dirty="0" err="1" smtClean="0">
                <a:solidFill>
                  <a:schemeClr val="bg1"/>
                </a:solidFill>
                <a:latin typeface="Aileron" panose="020B0604020202020204" charset="0"/>
              </a:rPr>
              <a:t>Splitting</a:t>
            </a:r>
            <a:r>
              <a:rPr lang="es-AR" sz="2600" dirty="0" smtClean="0">
                <a:solidFill>
                  <a:schemeClr val="bg1"/>
                </a:solidFill>
                <a:latin typeface="Aileron" panose="020B0604020202020204" charset="0"/>
              </a:rPr>
              <a:t> </a:t>
            </a:r>
            <a:r>
              <a:rPr lang="es-AR" sz="2600" dirty="0" err="1" smtClean="0">
                <a:solidFill>
                  <a:schemeClr val="bg1"/>
                </a:solidFill>
                <a:latin typeface="Aileron" panose="020B0604020202020204" charset="0"/>
              </a:rPr>
              <a:t>the</a:t>
            </a:r>
            <a:r>
              <a:rPr lang="es-AR" sz="2600" dirty="0" smtClean="0">
                <a:solidFill>
                  <a:schemeClr val="bg1"/>
                </a:solidFill>
                <a:latin typeface="Aileron" panose="020B0604020202020204" charset="0"/>
              </a:rPr>
              <a:t> data </a:t>
            </a:r>
            <a:r>
              <a:rPr lang="es-AR" sz="2600" dirty="0" err="1" smtClean="0">
                <a:solidFill>
                  <a:schemeClr val="bg1"/>
                </a:solidFill>
                <a:latin typeface="Aileron" panose="020B0604020202020204" charset="0"/>
              </a:rPr>
              <a:t>into</a:t>
            </a:r>
            <a:r>
              <a:rPr lang="es-AR" sz="2600" dirty="0" smtClean="0">
                <a:solidFill>
                  <a:schemeClr val="bg1"/>
                </a:solidFill>
                <a:latin typeface="Aileron" panose="020B0604020202020204" charset="0"/>
              </a:rPr>
              <a:t> training and </a:t>
            </a:r>
            <a:r>
              <a:rPr lang="es-AR" sz="2600" dirty="0" err="1" smtClean="0">
                <a:solidFill>
                  <a:schemeClr val="bg1"/>
                </a:solidFill>
                <a:latin typeface="Aileron" panose="020B0604020202020204" charset="0"/>
              </a:rPr>
              <a:t>testing</a:t>
            </a:r>
            <a:r>
              <a:rPr lang="es-AR" sz="2600" dirty="0" smtClean="0">
                <a:solidFill>
                  <a:schemeClr val="bg1"/>
                </a:solidFill>
                <a:latin typeface="Aileron" panose="020B0604020202020204" charset="0"/>
              </a:rPr>
              <a:t> sets </a:t>
            </a:r>
            <a:r>
              <a:rPr lang="es-AR" sz="2600" dirty="0" err="1" smtClean="0">
                <a:solidFill>
                  <a:schemeClr val="bg1"/>
                </a:solidFill>
                <a:latin typeface="Aileron" panose="020B0604020202020204" charset="0"/>
              </a:rPr>
              <a:t>with</a:t>
            </a:r>
            <a:r>
              <a:rPr lang="es-AR" sz="2600" dirty="0" smtClean="0">
                <a:solidFill>
                  <a:schemeClr val="bg1"/>
                </a:solidFill>
                <a:latin typeface="Aileron" panose="020B0604020202020204" charset="0"/>
              </a:rPr>
              <a:t> </a:t>
            </a:r>
            <a:r>
              <a:rPr lang="es-AR" sz="2600" dirty="0" err="1" smtClean="0">
                <a:solidFill>
                  <a:schemeClr val="bg1"/>
                </a:solidFill>
                <a:latin typeface="Aileron" panose="020B0604020202020204" charset="0"/>
              </a:rPr>
              <a:t>train_test_Split</a:t>
            </a:r>
            <a:r>
              <a:rPr lang="es-AR" sz="2600" dirty="0" smtClean="0">
                <a:solidFill>
                  <a:schemeClr val="bg1"/>
                </a:solidFill>
                <a:latin typeface="Aileron" panose="020B0604020202020204" charset="0"/>
              </a:rPr>
              <a:t> </a:t>
            </a:r>
            <a:r>
              <a:rPr lang="es-AR" sz="2600" dirty="0" err="1" smtClean="0">
                <a:solidFill>
                  <a:schemeClr val="bg1"/>
                </a:solidFill>
                <a:latin typeface="Aileron" panose="020B0604020202020204" charset="0"/>
              </a:rPr>
              <a:t>function</a:t>
            </a:r>
            <a:endParaRPr lang="en-US" sz="2600" dirty="0">
              <a:solidFill>
                <a:schemeClr val="bg1"/>
              </a:solidFill>
              <a:latin typeface="Aileron" panose="020B0604020202020204" charset="0"/>
            </a:endParaRPr>
          </a:p>
        </p:txBody>
      </p:sp>
      <p:sp>
        <p:nvSpPr>
          <p:cNvPr id="23" name="CuadroTexto 22"/>
          <p:cNvSpPr txBox="1"/>
          <p:nvPr/>
        </p:nvSpPr>
        <p:spPr>
          <a:xfrm>
            <a:off x="15117044" y="1777408"/>
            <a:ext cx="2912916" cy="2092881"/>
          </a:xfrm>
          <a:prstGeom prst="rect">
            <a:avLst/>
          </a:prstGeom>
          <a:noFill/>
        </p:spPr>
        <p:txBody>
          <a:bodyPr wrap="square" rtlCol="0">
            <a:spAutoFit/>
          </a:bodyPr>
          <a:lstStyle/>
          <a:p>
            <a:pPr algn="ctr"/>
            <a:r>
              <a:rPr lang="es-AR" sz="2600" dirty="0" err="1" smtClean="0">
                <a:solidFill>
                  <a:schemeClr val="bg1"/>
                </a:solidFill>
                <a:latin typeface="Aileron" panose="020B0604020202020204" charset="0"/>
              </a:rPr>
              <a:t>Creating</a:t>
            </a:r>
            <a:r>
              <a:rPr lang="es-AR" sz="2600" dirty="0" smtClean="0">
                <a:solidFill>
                  <a:schemeClr val="bg1"/>
                </a:solidFill>
                <a:latin typeface="Aileron" panose="020B0604020202020204" charset="0"/>
              </a:rPr>
              <a:t> a </a:t>
            </a:r>
            <a:r>
              <a:rPr lang="es-AR" sz="2600" dirty="0" err="1" smtClean="0">
                <a:solidFill>
                  <a:schemeClr val="bg1"/>
                </a:solidFill>
                <a:latin typeface="Aileron" panose="020B0604020202020204" charset="0"/>
              </a:rPr>
              <a:t>GridSearchCV</a:t>
            </a:r>
            <a:r>
              <a:rPr lang="es-AR" sz="2600" dirty="0" smtClean="0">
                <a:solidFill>
                  <a:schemeClr val="bg1"/>
                </a:solidFill>
                <a:latin typeface="Aileron" panose="020B0604020202020204" charset="0"/>
              </a:rPr>
              <a:t> </a:t>
            </a:r>
            <a:r>
              <a:rPr lang="es-AR" sz="2600" dirty="0" err="1" smtClean="0">
                <a:solidFill>
                  <a:schemeClr val="bg1"/>
                </a:solidFill>
                <a:latin typeface="Aileron" panose="020B0604020202020204" charset="0"/>
              </a:rPr>
              <a:t>object</a:t>
            </a:r>
            <a:r>
              <a:rPr lang="es-AR" sz="2600" dirty="0" smtClean="0">
                <a:solidFill>
                  <a:schemeClr val="bg1"/>
                </a:solidFill>
                <a:latin typeface="Aileron" panose="020B0604020202020204" charset="0"/>
              </a:rPr>
              <a:t> </a:t>
            </a:r>
            <a:r>
              <a:rPr lang="es-AR" sz="2600" dirty="0" err="1" smtClean="0">
                <a:solidFill>
                  <a:schemeClr val="bg1"/>
                </a:solidFill>
                <a:latin typeface="Aileron" panose="020B0604020202020204" charset="0"/>
              </a:rPr>
              <a:t>with</a:t>
            </a:r>
            <a:r>
              <a:rPr lang="es-AR" sz="2600" dirty="0" smtClean="0">
                <a:solidFill>
                  <a:schemeClr val="bg1"/>
                </a:solidFill>
                <a:latin typeface="Aileron" panose="020B0604020202020204" charset="0"/>
              </a:rPr>
              <a:t> cv=10 to </a:t>
            </a:r>
            <a:r>
              <a:rPr lang="es-AR" sz="2600" dirty="0" err="1" smtClean="0">
                <a:solidFill>
                  <a:schemeClr val="bg1"/>
                </a:solidFill>
                <a:latin typeface="Aileron" panose="020B0604020202020204" charset="0"/>
              </a:rPr>
              <a:t>find</a:t>
            </a:r>
            <a:r>
              <a:rPr lang="es-AR" sz="2600" dirty="0" smtClean="0">
                <a:solidFill>
                  <a:schemeClr val="bg1"/>
                </a:solidFill>
                <a:latin typeface="Aileron" panose="020B0604020202020204" charset="0"/>
              </a:rPr>
              <a:t> </a:t>
            </a:r>
            <a:r>
              <a:rPr lang="es-AR" sz="2600" dirty="0" err="1" smtClean="0">
                <a:solidFill>
                  <a:schemeClr val="bg1"/>
                </a:solidFill>
                <a:latin typeface="Aileron" panose="020B0604020202020204" charset="0"/>
              </a:rPr>
              <a:t>the</a:t>
            </a:r>
            <a:r>
              <a:rPr lang="es-AR" sz="2600" dirty="0" smtClean="0">
                <a:solidFill>
                  <a:schemeClr val="bg1"/>
                </a:solidFill>
                <a:latin typeface="Aileron" panose="020B0604020202020204" charset="0"/>
              </a:rPr>
              <a:t> </a:t>
            </a:r>
            <a:r>
              <a:rPr lang="es-AR" sz="2600" dirty="0" err="1" smtClean="0">
                <a:solidFill>
                  <a:schemeClr val="bg1"/>
                </a:solidFill>
                <a:latin typeface="Aileron" panose="020B0604020202020204" charset="0"/>
              </a:rPr>
              <a:t>best</a:t>
            </a:r>
            <a:r>
              <a:rPr lang="es-AR" sz="2600" dirty="0" smtClean="0">
                <a:solidFill>
                  <a:schemeClr val="bg1"/>
                </a:solidFill>
                <a:latin typeface="Aileron" panose="020B0604020202020204" charset="0"/>
              </a:rPr>
              <a:t> </a:t>
            </a:r>
            <a:r>
              <a:rPr lang="es-AR" sz="2600" dirty="0" err="1" smtClean="0">
                <a:solidFill>
                  <a:schemeClr val="bg1"/>
                </a:solidFill>
                <a:latin typeface="Aileron" panose="020B0604020202020204" charset="0"/>
              </a:rPr>
              <a:t>parameters</a:t>
            </a:r>
            <a:endParaRPr lang="en-US" sz="2600" dirty="0">
              <a:solidFill>
                <a:schemeClr val="bg1"/>
              </a:solidFill>
              <a:latin typeface="Aileron" panose="020B0604020202020204" charset="0"/>
            </a:endParaRPr>
          </a:p>
        </p:txBody>
      </p:sp>
      <p:sp>
        <p:nvSpPr>
          <p:cNvPr id="24" name="CuadroTexto 23"/>
          <p:cNvSpPr txBox="1"/>
          <p:nvPr/>
        </p:nvSpPr>
        <p:spPr>
          <a:xfrm>
            <a:off x="15006423" y="5958022"/>
            <a:ext cx="3040642" cy="2092881"/>
          </a:xfrm>
          <a:prstGeom prst="rect">
            <a:avLst/>
          </a:prstGeom>
          <a:noFill/>
        </p:spPr>
        <p:txBody>
          <a:bodyPr wrap="square" rtlCol="0">
            <a:spAutoFit/>
          </a:bodyPr>
          <a:lstStyle/>
          <a:p>
            <a:pPr algn="ctr"/>
            <a:r>
              <a:rPr lang="es-AR" sz="2600" dirty="0" err="1" smtClean="0">
                <a:solidFill>
                  <a:schemeClr val="bg1"/>
                </a:solidFill>
                <a:latin typeface="Aileron" panose="020B0604020202020204" charset="0"/>
              </a:rPr>
              <a:t>Applying</a:t>
            </a:r>
            <a:r>
              <a:rPr lang="es-AR" sz="2600" dirty="0" smtClean="0">
                <a:solidFill>
                  <a:schemeClr val="bg1"/>
                </a:solidFill>
                <a:latin typeface="Aileron" panose="020B0604020202020204" charset="0"/>
              </a:rPr>
              <a:t> </a:t>
            </a:r>
            <a:r>
              <a:rPr lang="es-AR" sz="2600" dirty="0" err="1" smtClean="0">
                <a:solidFill>
                  <a:schemeClr val="bg1"/>
                </a:solidFill>
                <a:latin typeface="Aileron" panose="020B0604020202020204" charset="0"/>
              </a:rPr>
              <a:t>GridSearchCV</a:t>
            </a:r>
            <a:r>
              <a:rPr lang="es-AR" sz="2600" dirty="0" smtClean="0">
                <a:solidFill>
                  <a:schemeClr val="bg1"/>
                </a:solidFill>
                <a:latin typeface="Aileron" panose="020B0604020202020204" charset="0"/>
              </a:rPr>
              <a:t> </a:t>
            </a:r>
            <a:r>
              <a:rPr lang="es-AR" sz="2600" dirty="0" err="1" smtClean="0">
                <a:solidFill>
                  <a:schemeClr val="bg1"/>
                </a:solidFill>
                <a:latin typeface="Aileron" panose="020B0604020202020204" charset="0"/>
              </a:rPr>
              <a:t>on</a:t>
            </a:r>
            <a:r>
              <a:rPr lang="es-AR" sz="2600" dirty="0" smtClean="0">
                <a:solidFill>
                  <a:schemeClr val="bg1"/>
                </a:solidFill>
                <a:latin typeface="Aileron" panose="020B0604020202020204" charset="0"/>
              </a:rPr>
              <a:t> </a:t>
            </a:r>
            <a:r>
              <a:rPr lang="es-AR" sz="2600" dirty="0" err="1" smtClean="0">
                <a:solidFill>
                  <a:schemeClr val="bg1"/>
                </a:solidFill>
                <a:latin typeface="Aileron" panose="020B0604020202020204" charset="0"/>
              </a:rPr>
              <a:t>LogReg</a:t>
            </a:r>
            <a:r>
              <a:rPr lang="es-AR" sz="2600" dirty="0" smtClean="0">
                <a:solidFill>
                  <a:schemeClr val="bg1"/>
                </a:solidFill>
                <a:latin typeface="Aileron" panose="020B0604020202020204" charset="0"/>
              </a:rPr>
              <a:t>, SVM, </a:t>
            </a:r>
            <a:r>
              <a:rPr lang="es-AR" sz="2600" dirty="0" err="1" smtClean="0">
                <a:solidFill>
                  <a:schemeClr val="bg1"/>
                </a:solidFill>
                <a:latin typeface="Aileron" panose="020B0604020202020204" charset="0"/>
              </a:rPr>
              <a:t>Decision</a:t>
            </a:r>
            <a:r>
              <a:rPr lang="es-AR" sz="2600" dirty="0" smtClean="0">
                <a:solidFill>
                  <a:schemeClr val="bg1"/>
                </a:solidFill>
                <a:latin typeface="Aileron" panose="020B0604020202020204" charset="0"/>
              </a:rPr>
              <a:t> </a:t>
            </a:r>
            <a:r>
              <a:rPr lang="es-AR" sz="2600" dirty="0" err="1" smtClean="0">
                <a:solidFill>
                  <a:schemeClr val="bg1"/>
                </a:solidFill>
                <a:latin typeface="Aileron" panose="020B0604020202020204" charset="0"/>
              </a:rPr>
              <a:t>Tree</a:t>
            </a:r>
            <a:r>
              <a:rPr lang="es-AR" sz="2600" dirty="0" smtClean="0">
                <a:solidFill>
                  <a:schemeClr val="bg1"/>
                </a:solidFill>
                <a:latin typeface="Aileron" panose="020B0604020202020204" charset="0"/>
              </a:rPr>
              <a:t>, and KNN </a:t>
            </a:r>
            <a:r>
              <a:rPr lang="es-AR" sz="2600" dirty="0" err="1" smtClean="0">
                <a:solidFill>
                  <a:schemeClr val="bg1"/>
                </a:solidFill>
                <a:latin typeface="Aileron" panose="020B0604020202020204" charset="0"/>
              </a:rPr>
              <a:t>models</a:t>
            </a:r>
            <a:endParaRPr lang="en-US" sz="2600" dirty="0">
              <a:solidFill>
                <a:schemeClr val="bg1"/>
              </a:solidFill>
              <a:latin typeface="Aileron" panose="020B0604020202020204" charset="0"/>
            </a:endParaRPr>
          </a:p>
        </p:txBody>
      </p:sp>
      <p:sp>
        <p:nvSpPr>
          <p:cNvPr id="25" name="CuadroTexto 24"/>
          <p:cNvSpPr txBox="1"/>
          <p:nvPr/>
        </p:nvSpPr>
        <p:spPr>
          <a:xfrm>
            <a:off x="10163174" y="6057474"/>
            <a:ext cx="3140005" cy="2092881"/>
          </a:xfrm>
          <a:prstGeom prst="rect">
            <a:avLst/>
          </a:prstGeom>
          <a:noFill/>
        </p:spPr>
        <p:txBody>
          <a:bodyPr wrap="square" rtlCol="0">
            <a:spAutoFit/>
          </a:bodyPr>
          <a:lstStyle/>
          <a:p>
            <a:pPr algn="ctr"/>
            <a:r>
              <a:rPr lang="es-AR" sz="2600" dirty="0" err="1" smtClean="0">
                <a:solidFill>
                  <a:schemeClr val="bg1"/>
                </a:solidFill>
                <a:latin typeface="Aileron" panose="020B0604020202020204" charset="0"/>
              </a:rPr>
              <a:t>Calculating</a:t>
            </a:r>
            <a:r>
              <a:rPr lang="es-AR" sz="2600" dirty="0" smtClean="0">
                <a:solidFill>
                  <a:schemeClr val="bg1"/>
                </a:solidFill>
                <a:latin typeface="Aileron" panose="020B0604020202020204" charset="0"/>
              </a:rPr>
              <a:t> </a:t>
            </a:r>
            <a:r>
              <a:rPr lang="es-AR" sz="2600" dirty="0" err="1" smtClean="0">
                <a:solidFill>
                  <a:schemeClr val="bg1"/>
                </a:solidFill>
                <a:latin typeface="Aileron" panose="020B0604020202020204" charset="0"/>
              </a:rPr>
              <a:t>the</a:t>
            </a:r>
            <a:r>
              <a:rPr lang="es-AR" sz="2600" dirty="0" smtClean="0">
                <a:solidFill>
                  <a:schemeClr val="bg1"/>
                </a:solidFill>
                <a:latin typeface="Aileron" panose="020B0604020202020204" charset="0"/>
              </a:rPr>
              <a:t> </a:t>
            </a:r>
            <a:r>
              <a:rPr lang="es-AR" sz="2600" dirty="0" err="1" smtClean="0">
                <a:solidFill>
                  <a:schemeClr val="bg1"/>
                </a:solidFill>
                <a:latin typeface="Aileron" panose="020B0604020202020204" charset="0"/>
              </a:rPr>
              <a:t>accuracy</a:t>
            </a:r>
            <a:r>
              <a:rPr lang="es-AR" sz="2600" dirty="0" smtClean="0">
                <a:solidFill>
                  <a:schemeClr val="bg1"/>
                </a:solidFill>
                <a:latin typeface="Aileron" panose="020B0604020202020204" charset="0"/>
              </a:rPr>
              <a:t> </a:t>
            </a:r>
            <a:r>
              <a:rPr lang="es-AR" sz="2600" dirty="0" err="1" smtClean="0">
                <a:solidFill>
                  <a:schemeClr val="bg1"/>
                </a:solidFill>
                <a:latin typeface="Aileron" panose="020B0604020202020204" charset="0"/>
              </a:rPr>
              <a:t>on</a:t>
            </a:r>
            <a:r>
              <a:rPr lang="es-AR" sz="2600" dirty="0" smtClean="0">
                <a:solidFill>
                  <a:schemeClr val="bg1"/>
                </a:solidFill>
                <a:latin typeface="Aileron" panose="020B0604020202020204" charset="0"/>
              </a:rPr>
              <a:t> </a:t>
            </a:r>
            <a:r>
              <a:rPr lang="es-AR" sz="2600" dirty="0" err="1" smtClean="0">
                <a:solidFill>
                  <a:schemeClr val="bg1"/>
                </a:solidFill>
                <a:latin typeface="Aileron" panose="020B0604020202020204" charset="0"/>
              </a:rPr>
              <a:t>the</a:t>
            </a:r>
            <a:r>
              <a:rPr lang="es-AR" sz="2600" dirty="0" smtClean="0">
                <a:solidFill>
                  <a:schemeClr val="bg1"/>
                </a:solidFill>
                <a:latin typeface="Aileron" panose="020B0604020202020204" charset="0"/>
              </a:rPr>
              <a:t> </a:t>
            </a:r>
            <a:r>
              <a:rPr lang="es-AR" sz="2600" dirty="0" err="1" smtClean="0">
                <a:solidFill>
                  <a:schemeClr val="bg1"/>
                </a:solidFill>
                <a:latin typeface="Aileron" panose="020B0604020202020204" charset="0"/>
              </a:rPr>
              <a:t>yesy</a:t>
            </a:r>
            <a:r>
              <a:rPr lang="es-AR" sz="2600" dirty="0" smtClean="0">
                <a:solidFill>
                  <a:schemeClr val="bg1"/>
                </a:solidFill>
                <a:latin typeface="Aileron" panose="020B0604020202020204" charset="0"/>
              </a:rPr>
              <a:t> data </a:t>
            </a:r>
            <a:r>
              <a:rPr lang="es-AR" sz="2600" dirty="0" err="1" smtClean="0">
                <a:solidFill>
                  <a:schemeClr val="bg1"/>
                </a:solidFill>
                <a:latin typeface="Aileron" panose="020B0604020202020204" charset="0"/>
              </a:rPr>
              <a:t>using</a:t>
            </a:r>
            <a:r>
              <a:rPr lang="es-AR" sz="2600" dirty="0" smtClean="0">
                <a:solidFill>
                  <a:schemeClr val="bg1"/>
                </a:solidFill>
                <a:latin typeface="Aileron" panose="020B0604020202020204" charset="0"/>
              </a:rPr>
              <a:t> </a:t>
            </a:r>
            <a:r>
              <a:rPr lang="es-AR" sz="2600" dirty="0" err="1" smtClean="0">
                <a:solidFill>
                  <a:schemeClr val="bg1"/>
                </a:solidFill>
                <a:latin typeface="Aileron" panose="020B0604020202020204" charset="0"/>
              </a:rPr>
              <a:t>the</a:t>
            </a:r>
            <a:r>
              <a:rPr lang="es-AR" sz="2600" dirty="0" smtClean="0">
                <a:solidFill>
                  <a:schemeClr val="bg1"/>
                </a:solidFill>
                <a:latin typeface="Aileron" panose="020B0604020202020204" charset="0"/>
              </a:rPr>
              <a:t> </a:t>
            </a:r>
            <a:r>
              <a:rPr lang="es-AR" sz="2600" dirty="0" err="1" smtClean="0">
                <a:solidFill>
                  <a:schemeClr val="bg1"/>
                </a:solidFill>
                <a:latin typeface="Aileron" panose="020B0604020202020204" charset="0"/>
              </a:rPr>
              <a:t>method</a:t>
            </a:r>
            <a:r>
              <a:rPr lang="es-AR" sz="2600" dirty="0" smtClean="0">
                <a:solidFill>
                  <a:schemeClr val="bg1"/>
                </a:solidFill>
                <a:latin typeface="Aileron" panose="020B0604020202020204" charset="0"/>
              </a:rPr>
              <a:t> .score() </a:t>
            </a:r>
            <a:r>
              <a:rPr lang="es-AR" sz="2600" dirty="0" err="1" smtClean="0">
                <a:solidFill>
                  <a:schemeClr val="bg1"/>
                </a:solidFill>
                <a:latin typeface="Aileron" panose="020B0604020202020204" charset="0"/>
              </a:rPr>
              <a:t>for</a:t>
            </a:r>
            <a:r>
              <a:rPr lang="es-AR" sz="2600" dirty="0" smtClean="0">
                <a:solidFill>
                  <a:schemeClr val="bg1"/>
                </a:solidFill>
                <a:latin typeface="Aileron" panose="020B0604020202020204" charset="0"/>
              </a:rPr>
              <a:t> </a:t>
            </a:r>
            <a:r>
              <a:rPr lang="es-AR" sz="2600" dirty="0" err="1" smtClean="0">
                <a:solidFill>
                  <a:schemeClr val="bg1"/>
                </a:solidFill>
                <a:latin typeface="Aileron" panose="020B0604020202020204" charset="0"/>
              </a:rPr>
              <a:t>all</a:t>
            </a:r>
            <a:r>
              <a:rPr lang="es-AR" sz="2600" dirty="0" smtClean="0">
                <a:solidFill>
                  <a:schemeClr val="bg1"/>
                </a:solidFill>
                <a:latin typeface="Aileron" panose="020B0604020202020204" charset="0"/>
              </a:rPr>
              <a:t> </a:t>
            </a:r>
            <a:r>
              <a:rPr lang="es-AR" sz="2600" dirty="0" err="1" smtClean="0">
                <a:solidFill>
                  <a:schemeClr val="bg1"/>
                </a:solidFill>
                <a:latin typeface="Aileron" panose="020B0604020202020204" charset="0"/>
              </a:rPr>
              <a:t>models</a:t>
            </a:r>
            <a:endParaRPr lang="en-US" sz="2600" dirty="0">
              <a:solidFill>
                <a:schemeClr val="bg1"/>
              </a:solidFill>
              <a:latin typeface="Aileron" panose="020B0604020202020204" charset="0"/>
            </a:endParaRPr>
          </a:p>
        </p:txBody>
      </p:sp>
      <p:sp>
        <p:nvSpPr>
          <p:cNvPr id="26" name="CuadroTexto 25"/>
          <p:cNvSpPr txBox="1"/>
          <p:nvPr/>
        </p:nvSpPr>
        <p:spPr>
          <a:xfrm>
            <a:off x="5500682" y="6257528"/>
            <a:ext cx="2627170" cy="1692771"/>
          </a:xfrm>
          <a:prstGeom prst="rect">
            <a:avLst/>
          </a:prstGeom>
          <a:noFill/>
        </p:spPr>
        <p:txBody>
          <a:bodyPr wrap="square" rtlCol="0">
            <a:spAutoFit/>
          </a:bodyPr>
          <a:lstStyle/>
          <a:p>
            <a:pPr algn="ctr"/>
            <a:r>
              <a:rPr lang="es-AR" sz="2600" dirty="0" err="1" smtClean="0">
                <a:solidFill>
                  <a:schemeClr val="bg1"/>
                </a:solidFill>
                <a:latin typeface="Aileron" panose="020B0604020202020204" charset="0"/>
              </a:rPr>
              <a:t>Examining</a:t>
            </a:r>
            <a:r>
              <a:rPr lang="es-AR" sz="2600" dirty="0" smtClean="0">
                <a:solidFill>
                  <a:schemeClr val="bg1"/>
                </a:solidFill>
                <a:latin typeface="Aileron" panose="020B0604020202020204" charset="0"/>
              </a:rPr>
              <a:t> </a:t>
            </a:r>
            <a:r>
              <a:rPr lang="es-AR" sz="2600" dirty="0" err="1" smtClean="0">
                <a:solidFill>
                  <a:schemeClr val="bg1"/>
                </a:solidFill>
                <a:latin typeface="Aileron" panose="020B0604020202020204" charset="0"/>
              </a:rPr>
              <a:t>the</a:t>
            </a:r>
            <a:r>
              <a:rPr lang="es-AR" sz="2600" dirty="0" smtClean="0">
                <a:solidFill>
                  <a:schemeClr val="bg1"/>
                </a:solidFill>
                <a:latin typeface="Aileron" panose="020B0604020202020204" charset="0"/>
              </a:rPr>
              <a:t> confusión </a:t>
            </a:r>
            <a:r>
              <a:rPr lang="es-AR" sz="2600" dirty="0" err="1" smtClean="0">
                <a:solidFill>
                  <a:schemeClr val="bg1"/>
                </a:solidFill>
                <a:latin typeface="Aileron" panose="020B0604020202020204" charset="0"/>
              </a:rPr>
              <a:t>matrix</a:t>
            </a:r>
            <a:r>
              <a:rPr lang="es-AR" sz="2600" dirty="0" smtClean="0">
                <a:solidFill>
                  <a:schemeClr val="bg1"/>
                </a:solidFill>
                <a:latin typeface="Aileron" panose="020B0604020202020204" charset="0"/>
              </a:rPr>
              <a:t> </a:t>
            </a:r>
            <a:r>
              <a:rPr lang="es-AR" sz="2600" dirty="0" err="1" smtClean="0">
                <a:solidFill>
                  <a:schemeClr val="bg1"/>
                </a:solidFill>
                <a:latin typeface="Aileron" panose="020B0604020202020204" charset="0"/>
              </a:rPr>
              <a:t>for</a:t>
            </a:r>
            <a:r>
              <a:rPr lang="es-AR" sz="2600" dirty="0" smtClean="0">
                <a:solidFill>
                  <a:schemeClr val="bg1"/>
                </a:solidFill>
                <a:latin typeface="Aileron" panose="020B0604020202020204" charset="0"/>
              </a:rPr>
              <a:t> </a:t>
            </a:r>
            <a:r>
              <a:rPr lang="es-AR" sz="2600" dirty="0" err="1" smtClean="0">
                <a:solidFill>
                  <a:schemeClr val="bg1"/>
                </a:solidFill>
                <a:latin typeface="Aileron" panose="020B0604020202020204" charset="0"/>
              </a:rPr>
              <a:t>all</a:t>
            </a:r>
            <a:r>
              <a:rPr lang="es-AR" sz="2600" dirty="0" smtClean="0">
                <a:solidFill>
                  <a:schemeClr val="bg1"/>
                </a:solidFill>
                <a:latin typeface="Aileron" panose="020B0604020202020204" charset="0"/>
              </a:rPr>
              <a:t> </a:t>
            </a:r>
            <a:r>
              <a:rPr lang="es-AR" sz="2600" dirty="0" err="1" smtClean="0">
                <a:solidFill>
                  <a:schemeClr val="bg1"/>
                </a:solidFill>
                <a:latin typeface="Aileron" panose="020B0604020202020204" charset="0"/>
              </a:rPr>
              <a:t>models</a:t>
            </a:r>
            <a:endParaRPr lang="en-US" sz="2600" dirty="0">
              <a:solidFill>
                <a:schemeClr val="bg1"/>
              </a:solidFill>
              <a:latin typeface="Aileron" panose="020B0604020202020204" charset="0"/>
            </a:endParaRPr>
          </a:p>
        </p:txBody>
      </p:sp>
      <p:sp>
        <p:nvSpPr>
          <p:cNvPr id="27" name="CuadroTexto 26"/>
          <p:cNvSpPr txBox="1"/>
          <p:nvPr/>
        </p:nvSpPr>
        <p:spPr>
          <a:xfrm>
            <a:off x="285304" y="6174819"/>
            <a:ext cx="2947130" cy="2092881"/>
          </a:xfrm>
          <a:prstGeom prst="rect">
            <a:avLst/>
          </a:prstGeom>
          <a:noFill/>
        </p:spPr>
        <p:txBody>
          <a:bodyPr wrap="square" rtlCol="0">
            <a:spAutoFit/>
          </a:bodyPr>
          <a:lstStyle/>
          <a:p>
            <a:pPr algn="ctr"/>
            <a:r>
              <a:rPr lang="es-AR" sz="2600" dirty="0" err="1" smtClean="0">
                <a:solidFill>
                  <a:schemeClr val="bg1"/>
                </a:solidFill>
                <a:latin typeface="Aileron" panose="020B0604020202020204" charset="0"/>
              </a:rPr>
              <a:t>Finding</a:t>
            </a:r>
            <a:r>
              <a:rPr lang="es-AR" sz="2600" dirty="0" smtClean="0">
                <a:solidFill>
                  <a:schemeClr val="bg1"/>
                </a:solidFill>
                <a:latin typeface="Aileron" panose="020B0604020202020204" charset="0"/>
              </a:rPr>
              <a:t> </a:t>
            </a:r>
            <a:r>
              <a:rPr lang="es-AR" sz="2600" dirty="0" err="1" smtClean="0">
                <a:solidFill>
                  <a:schemeClr val="bg1"/>
                </a:solidFill>
                <a:latin typeface="Aileron" panose="020B0604020202020204" charset="0"/>
              </a:rPr>
              <a:t>the</a:t>
            </a:r>
            <a:r>
              <a:rPr lang="es-AR" sz="2600" dirty="0" smtClean="0">
                <a:solidFill>
                  <a:schemeClr val="bg1"/>
                </a:solidFill>
                <a:latin typeface="Aileron" panose="020B0604020202020204" charset="0"/>
              </a:rPr>
              <a:t> </a:t>
            </a:r>
            <a:r>
              <a:rPr lang="es-AR" sz="2600" dirty="0" err="1" smtClean="0">
                <a:solidFill>
                  <a:schemeClr val="bg1"/>
                </a:solidFill>
                <a:latin typeface="Aileron" panose="020B0604020202020204" charset="0"/>
              </a:rPr>
              <a:t>method</a:t>
            </a:r>
            <a:r>
              <a:rPr lang="es-AR" sz="2600" dirty="0" smtClean="0">
                <a:solidFill>
                  <a:schemeClr val="bg1"/>
                </a:solidFill>
                <a:latin typeface="Aileron" panose="020B0604020202020204" charset="0"/>
              </a:rPr>
              <a:t> </a:t>
            </a:r>
            <a:r>
              <a:rPr lang="es-AR" sz="2600" dirty="0" err="1" smtClean="0">
                <a:solidFill>
                  <a:schemeClr val="bg1"/>
                </a:solidFill>
                <a:latin typeface="Aileron" panose="020B0604020202020204" charset="0"/>
              </a:rPr>
              <a:t>performs</a:t>
            </a:r>
            <a:r>
              <a:rPr lang="es-AR" sz="2600" dirty="0" smtClean="0">
                <a:solidFill>
                  <a:schemeClr val="bg1"/>
                </a:solidFill>
                <a:latin typeface="Aileron" panose="020B0604020202020204" charset="0"/>
              </a:rPr>
              <a:t> </a:t>
            </a:r>
            <a:r>
              <a:rPr lang="es-AR" sz="2600" dirty="0" err="1" smtClean="0">
                <a:solidFill>
                  <a:schemeClr val="bg1"/>
                </a:solidFill>
                <a:latin typeface="Aileron" panose="020B0604020202020204" charset="0"/>
              </a:rPr>
              <a:t>best</a:t>
            </a:r>
            <a:r>
              <a:rPr lang="es-AR" sz="2600" dirty="0" smtClean="0">
                <a:solidFill>
                  <a:schemeClr val="bg1"/>
                </a:solidFill>
                <a:latin typeface="Aileron" panose="020B0604020202020204" charset="0"/>
              </a:rPr>
              <a:t> </a:t>
            </a:r>
            <a:r>
              <a:rPr lang="es-AR" sz="2600" dirty="0" err="1" smtClean="0">
                <a:solidFill>
                  <a:schemeClr val="bg1"/>
                </a:solidFill>
                <a:latin typeface="Aileron" panose="020B0604020202020204" charset="0"/>
              </a:rPr>
              <a:t>by</a:t>
            </a:r>
            <a:r>
              <a:rPr lang="es-AR" sz="2600" dirty="0" smtClean="0">
                <a:solidFill>
                  <a:schemeClr val="bg1"/>
                </a:solidFill>
                <a:latin typeface="Aileron" panose="020B0604020202020204" charset="0"/>
              </a:rPr>
              <a:t> </a:t>
            </a:r>
            <a:r>
              <a:rPr lang="es-AR" sz="2600" dirty="0" err="1" smtClean="0">
                <a:solidFill>
                  <a:schemeClr val="bg1"/>
                </a:solidFill>
                <a:latin typeface="Aileron" panose="020B0604020202020204" charset="0"/>
              </a:rPr>
              <a:t>examining</a:t>
            </a:r>
            <a:r>
              <a:rPr lang="es-AR" sz="2600" dirty="0" smtClean="0">
                <a:solidFill>
                  <a:schemeClr val="bg1"/>
                </a:solidFill>
                <a:latin typeface="Aileron" panose="020B0604020202020204" charset="0"/>
              </a:rPr>
              <a:t> </a:t>
            </a:r>
            <a:r>
              <a:rPr lang="es-AR" sz="2600" dirty="0" err="1" smtClean="0">
                <a:solidFill>
                  <a:schemeClr val="bg1"/>
                </a:solidFill>
                <a:latin typeface="Aileron" panose="020B0604020202020204" charset="0"/>
              </a:rPr>
              <a:t>the</a:t>
            </a:r>
            <a:r>
              <a:rPr lang="es-AR" sz="2600" dirty="0" smtClean="0">
                <a:solidFill>
                  <a:schemeClr val="bg1"/>
                </a:solidFill>
                <a:latin typeface="Aileron" panose="020B0604020202020204" charset="0"/>
              </a:rPr>
              <a:t> </a:t>
            </a:r>
            <a:r>
              <a:rPr lang="es-AR" sz="2600" dirty="0" err="1" smtClean="0">
                <a:solidFill>
                  <a:schemeClr val="bg1"/>
                </a:solidFill>
                <a:latin typeface="Aileron" panose="020B0604020202020204" charset="0"/>
              </a:rPr>
              <a:t>Jaccard_score</a:t>
            </a:r>
            <a:r>
              <a:rPr lang="es-AR" sz="2600" dirty="0" smtClean="0">
                <a:solidFill>
                  <a:schemeClr val="bg1"/>
                </a:solidFill>
                <a:latin typeface="Aileron" panose="020B0604020202020204" charset="0"/>
              </a:rPr>
              <a:t> and F1_score</a:t>
            </a:r>
            <a:endParaRPr lang="en-US" sz="2600" dirty="0">
              <a:solidFill>
                <a:schemeClr val="bg1"/>
              </a:solidFill>
              <a:latin typeface="Aileron" panose="020B0604020202020204" charset="0"/>
            </a:endParaRPr>
          </a:p>
        </p:txBody>
      </p:sp>
      <p:sp>
        <p:nvSpPr>
          <p:cNvPr id="28" name="Rectángulo redondeado 27"/>
          <p:cNvSpPr/>
          <p:nvPr/>
        </p:nvSpPr>
        <p:spPr>
          <a:xfrm>
            <a:off x="381000" y="8856925"/>
            <a:ext cx="6084730" cy="108717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CuadroTexto 28"/>
          <p:cNvSpPr txBox="1"/>
          <p:nvPr/>
        </p:nvSpPr>
        <p:spPr>
          <a:xfrm>
            <a:off x="508715" y="8928437"/>
            <a:ext cx="5829300" cy="1015663"/>
          </a:xfrm>
          <a:prstGeom prst="rect">
            <a:avLst/>
          </a:prstGeom>
          <a:noFill/>
        </p:spPr>
        <p:txBody>
          <a:bodyPr wrap="square" rtlCol="0">
            <a:spAutoFit/>
          </a:bodyPr>
          <a:lstStyle/>
          <a:p>
            <a:r>
              <a:rPr lang="es-AR" sz="2000" dirty="0" err="1" smtClean="0"/>
              <a:t>Source</a:t>
            </a:r>
            <a:r>
              <a:rPr lang="es-AR" sz="2000" dirty="0" smtClean="0"/>
              <a:t> </a:t>
            </a:r>
            <a:r>
              <a:rPr lang="es-AR" sz="2000" dirty="0" err="1" smtClean="0"/>
              <a:t>code</a:t>
            </a:r>
            <a:r>
              <a:rPr lang="es-AR" sz="2000" dirty="0" smtClean="0"/>
              <a:t>:</a:t>
            </a:r>
          </a:p>
          <a:p>
            <a:r>
              <a:rPr lang="en-US" sz="2000" dirty="0"/>
              <a:t>https://github.com/MarcosLopez64/Capstone-Project-/blob/main/Machine%20Learning%20Prediction.ipynb</a:t>
            </a:r>
          </a:p>
        </p:txBody>
      </p:sp>
    </p:spTree>
    <p:extLst>
      <p:ext uri="{BB962C8B-B14F-4D97-AF65-F5344CB8AC3E}">
        <p14:creationId xmlns:p14="http://schemas.microsoft.com/office/powerpoint/2010/main" val="173648671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CuadroTexto 1"/>
          <p:cNvSpPr txBox="1"/>
          <p:nvPr/>
        </p:nvSpPr>
        <p:spPr>
          <a:xfrm>
            <a:off x="5638800" y="4381500"/>
            <a:ext cx="6705600" cy="1323439"/>
          </a:xfrm>
          <a:prstGeom prst="rect">
            <a:avLst/>
          </a:prstGeom>
          <a:noFill/>
        </p:spPr>
        <p:txBody>
          <a:bodyPr wrap="square" rtlCol="0">
            <a:spAutoFit/>
          </a:bodyPr>
          <a:lstStyle/>
          <a:p>
            <a:pPr algn="ctr"/>
            <a:r>
              <a:rPr lang="es-AR" sz="8000" b="1" dirty="0" err="1" smtClean="0">
                <a:solidFill>
                  <a:schemeClr val="bg1"/>
                </a:solidFill>
                <a:latin typeface="Aileron" panose="020B0604020202020204" charset="0"/>
              </a:rPr>
              <a:t>Results</a:t>
            </a:r>
            <a:endParaRPr lang="en-US" sz="8000" b="1" dirty="0">
              <a:solidFill>
                <a:schemeClr val="bg1"/>
              </a:solidFill>
              <a:latin typeface="Aileron" panose="020B0604020202020204" charset="0"/>
            </a:endParaRPr>
          </a:p>
        </p:txBody>
      </p:sp>
    </p:spTree>
    <p:extLst>
      <p:ext uri="{BB962C8B-B14F-4D97-AF65-F5344CB8AC3E}">
        <p14:creationId xmlns:p14="http://schemas.microsoft.com/office/powerpoint/2010/main" val="105973655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CuadroTexto 1"/>
          <p:cNvSpPr txBox="1"/>
          <p:nvPr/>
        </p:nvSpPr>
        <p:spPr>
          <a:xfrm>
            <a:off x="5715000" y="723900"/>
            <a:ext cx="7467600" cy="923330"/>
          </a:xfrm>
          <a:prstGeom prst="rect">
            <a:avLst/>
          </a:prstGeom>
          <a:noFill/>
        </p:spPr>
        <p:txBody>
          <a:bodyPr wrap="square" rtlCol="0">
            <a:spAutoFit/>
          </a:bodyPr>
          <a:lstStyle/>
          <a:p>
            <a:r>
              <a:rPr lang="es-AR" sz="5400" b="1" u="sng" dirty="0" smtClean="0">
                <a:solidFill>
                  <a:schemeClr val="bg1"/>
                </a:solidFill>
                <a:latin typeface="Aileron" panose="020B0604020202020204" charset="0"/>
              </a:rPr>
              <a:t>EDA </a:t>
            </a:r>
            <a:r>
              <a:rPr lang="es-AR" sz="5400" b="1" u="sng" dirty="0" err="1" smtClean="0">
                <a:solidFill>
                  <a:schemeClr val="bg1"/>
                </a:solidFill>
                <a:latin typeface="Aileron" panose="020B0604020202020204" charset="0"/>
              </a:rPr>
              <a:t>with</a:t>
            </a:r>
            <a:r>
              <a:rPr lang="es-AR" sz="5400" b="1" u="sng" dirty="0" smtClean="0">
                <a:solidFill>
                  <a:schemeClr val="bg1"/>
                </a:solidFill>
                <a:latin typeface="Aileron" panose="020B0604020202020204" charset="0"/>
              </a:rPr>
              <a:t> </a:t>
            </a:r>
            <a:r>
              <a:rPr lang="es-AR" sz="5400" b="1" u="sng" dirty="0" err="1" smtClean="0">
                <a:solidFill>
                  <a:schemeClr val="bg1"/>
                </a:solidFill>
                <a:latin typeface="Aileron" panose="020B0604020202020204" charset="0"/>
              </a:rPr>
              <a:t>Visualization</a:t>
            </a:r>
            <a:endParaRPr lang="en-US" sz="5400" b="1" u="sng" dirty="0">
              <a:solidFill>
                <a:schemeClr val="bg1"/>
              </a:solidFill>
              <a:latin typeface="Aileron" panose="020B0604020202020204" charset="0"/>
            </a:endParaRPr>
          </a:p>
        </p:txBody>
      </p:sp>
      <p:sp>
        <p:nvSpPr>
          <p:cNvPr id="4" name="CuadroTexto 3"/>
          <p:cNvSpPr txBox="1"/>
          <p:nvPr/>
        </p:nvSpPr>
        <p:spPr>
          <a:xfrm>
            <a:off x="533400" y="2162505"/>
            <a:ext cx="6705600" cy="646331"/>
          </a:xfrm>
          <a:prstGeom prst="rect">
            <a:avLst/>
          </a:prstGeom>
          <a:no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rtlCol="0">
            <a:spAutoFit/>
          </a:bodyPr>
          <a:lstStyle/>
          <a:p>
            <a:r>
              <a:rPr lang="es-AR" sz="3600" b="1" dirty="0" smtClean="0">
                <a:solidFill>
                  <a:schemeClr val="bg1"/>
                </a:solidFill>
                <a:latin typeface="Aileron" panose="020B0604020202020204" charset="0"/>
              </a:rPr>
              <a:t>Flight </a:t>
            </a:r>
            <a:r>
              <a:rPr lang="es-AR" sz="3600" b="1" dirty="0" err="1" smtClean="0">
                <a:solidFill>
                  <a:schemeClr val="bg1"/>
                </a:solidFill>
                <a:latin typeface="Aileron" panose="020B0604020202020204" charset="0"/>
              </a:rPr>
              <a:t>Number</a:t>
            </a:r>
            <a:r>
              <a:rPr lang="es-AR" sz="3600" b="1" dirty="0" smtClean="0">
                <a:solidFill>
                  <a:schemeClr val="bg1"/>
                </a:solidFill>
                <a:latin typeface="Aileron" panose="020B0604020202020204" charset="0"/>
              </a:rPr>
              <a:t> vs. </a:t>
            </a:r>
            <a:r>
              <a:rPr lang="es-AR" sz="3600" b="1" dirty="0" err="1" smtClean="0">
                <a:solidFill>
                  <a:schemeClr val="bg1"/>
                </a:solidFill>
                <a:latin typeface="Aileron" panose="020B0604020202020204" charset="0"/>
              </a:rPr>
              <a:t>Launch</a:t>
            </a:r>
            <a:r>
              <a:rPr lang="es-AR" sz="3600" b="1" dirty="0" smtClean="0">
                <a:solidFill>
                  <a:schemeClr val="bg1"/>
                </a:solidFill>
                <a:latin typeface="Aileron" panose="020B0604020202020204" charset="0"/>
              </a:rPr>
              <a:t> </a:t>
            </a:r>
            <a:r>
              <a:rPr lang="es-AR" sz="3600" b="1" dirty="0" err="1" smtClean="0">
                <a:solidFill>
                  <a:schemeClr val="bg1"/>
                </a:solidFill>
                <a:latin typeface="Aileron" panose="020B0604020202020204" charset="0"/>
              </a:rPr>
              <a:t>Site</a:t>
            </a:r>
            <a:endParaRPr lang="en-US" sz="3600" b="1" dirty="0">
              <a:solidFill>
                <a:schemeClr val="bg1"/>
              </a:solidFill>
              <a:latin typeface="Aileron" panose="020B0604020202020204" charset="0"/>
            </a:endParaRPr>
          </a:p>
        </p:txBody>
      </p:sp>
      <p:pic>
        <p:nvPicPr>
          <p:cNvPr id="6" name="Imagen 5"/>
          <p:cNvPicPr>
            <a:picLocks noChangeAspect="1"/>
          </p:cNvPicPr>
          <p:nvPr/>
        </p:nvPicPr>
        <p:blipFill>
          <a:blip r:embed="rId3"/>
          <a:stretch>
            <a:fillRect/>
          </a:stretch>
        </p:blipFill>
        <p:spPr>
          <a:xfrm>
            <a:off x="647700" y="2985568"/>
            <a:ext cx="16687800" cy="4596332"/>
          </a:xfrm>
          <a:prstGeom prst="rect">
            <a:avLst/>
          </a:prstGeom>
        </p:spPr>
      </p:pic>
      <p:sp>
        <p:nvSpPr>
          <p:cNvPr id="7" name="CuadroTexto 6"/>
          <p:cNvSpPr txBox="1"/>
          <p:nvPr/>
        </p:nvSpPr>
        <p:spPr>
          <a:xfrm>
            <a:off x="1372486" y="8224897"/>
            <a:ext cx="15963014" cy="2062103"/>
          </a:xfrm>
          <a:prstGeom prst="rect">
            <a:avLst/>
          </a:prstGeom>
          <a:noFill/>
        </p:spPr>
        <p:txBody>
          <a:bodyPr wrap="square" rtlCol="0">
            <a:spAutoFit/>
          </a:bodyPr>
          <a:lstStyle/>
          <a:p>
            <a:pPr marL="342900" indent="-342900" algn="ctr">
              <a:buFont typeface="Arial" panose="020B0604020202020204" pitchFamily="34" charset="0"/>
              <a:buChar char="•"/>
            </a:pPr>
            <a:r>
              <a:rPr lang="en-US" sz="3200" dirty="0">
                <a:solidFill>
                  <a:schemeClr val="bg1"/>
                </a:solidFill>
                <a:latin typeface="Aileron" panose="020B0604020202020204" charset="0"/>
              </a:rPr>
              <a:t>The earliest flights all failed while the latest flights all </a:t>
            </a:r>
            <a:r>
              <a:rPr lang="en-US" sz="3200" dirty="0" smtClean="0">
                <a:solidFill>
                  <a:schemeClr val="bg1"/>
                </a:solidFill>
                <a:latin typeface="Aileron" panose="020B0604020202020204" charset="0"/>
              </a:rPr>
              <a:t>succeeded</a:t>
            </a:r>
          </a:p>
          <a:p>
            <a:pPr marL="342900" indent="-342900" algn="ctr">
              <a:buFont typeface="Arial" panose="020B0604020202020204" pitchFamily="34" charset="0"/>
              <a:buChar char="•"/>
            </a:pPr>
            <a:r>
              <a:rPr lang="en-US" sz="3200" dirty="0">
                <a:solidFill>
                  <a:schemeClr val="bg1"/>
                </a:solidFill>
                <a:latin typeface="Aileron" panose="020B0604020202020204" charset="0"/>
              </a:rPr>
              <a:t>The CCAFS SLC 40 launch site has about a half of all </a:t>
            </a:r>
            <a:r>
              <a:rPr lang="en-US" sz="3200" dirty="0" smtClean="0">
                <a:solidFill>
                  <a:schemeClr val="bg1"/>
                </a:solidFill>
                <a:latin typeface="Aileron" panose="020B0604020202020204" charset="0"/>
              </a:rPr>
              <a:t>launches</a:t>
            </a:r>
          </a:p>
          <a:p>
            <a:pPr marL="342900" indent="-342900" algn="ctr">
              <a:buFont typeface="Arial" panose="020B0604020202020204" pitchFamily="34" charset="0"/>
              <a:buChar char="•"/>
            </a:pPr>
            <a:r>
              <a:rPr lang="en-US" sz="3200" dirty="0">
                <a:solidFill>
                  <a:schemeClr val="bg1"/>
                </a:solidFill>
                <a:latin typeface="Aileron" panose="020B0604020202020204" charset="0"/>
              </a:rPr>
              <a:t>VAFB SLC 4E and KSC LC 39A have higher success </a:t>
            </a:r>
            <a:r>
              <a:rPr lang="en-US" sz="3200" dirty="0" smtClean="0">
                <a:solidFill>
                  <a:schemeClr val="bg1"/>
                </a:solidFill>
                <a:latin typeface="Aileron" panose="020B0604020202020204" charset="0"/>
              </a:rPr>
              <a:t>rates</a:t>
            </a:r>
          </a:p>
          <a:p>
            <a:pPr marL="342900" indent="-342900" algn="ctr">
              <a:buFont typeface="Arial" panose="020B0604020202020204" pitchFamily="34" charset="0"/>
              <a:buChar char="•"/>
            </a:pPr>
            <a:r>
              <a:rPr lang="en-US" sz="3200" dirty="0">
                <a:solidFill>
                  <a:schemeClr val="bg1"/>
                </a:solidFill>
                <a:latin typeface="Aileron" panose="020B0604020202020204" charset="0"/>
              </a:rPr>
              <a:t>It can be assumed that each new launch has a higher rate of success</a:t>
            </a:r>
          </a:p>
        </p:txBody>
      </p:sp>
      <p:sp>
        <p:nvSpPr>
          <p:cNvPr id="8" name="CuadroTexto 7"/>
          <p:cNvSpPr txBox="1"/>
          <p:nvPr/>
        </p:nvSpPr>
        <p:spPr>
          <a:xfrm>
            <a:off x="6477000" y="7581900"/>
            <a:ext cx="5105400" cy="707886"/>
          </a:xfrm>
          <a:prstGeom prst="rect">
            <a:avLst/>
          </a:prstGeom>
          <a:noFill/>
        </p:spPr>
        <p:txBody>
          <a:bodyPr wrap="square" rtlCol="0">
            <a:spAutoFit/>
          </a:bodyPr>
          <a:lstStyle/>
          <a:p>
            <a:pPr algn="ctr"/>
            <a:r>
              <a:rPr lang="es-AR" sz="4000" b="1" dirty="0" err="1" smtClean="0">
                <a:solidFill>
                  <a:schemeClr val="bg1"/>
                </a:solidFill>
                <a:latin typeface="Aileron" panose="020B0604020202020204" charset="0"/>
              </a:rPr>
              <a:t>Results</a:t>
            </a:r>
            <a:r>
              <a:rPr lang="es-AR" sz="4000" b="1" dirty="0" smtClean="0">
                <a:solidFill>
                  <a:schemeClr val="bg1"/>
                </a:solidFill>
                <a:latin typeface="Aileron" panose="020B0604020202020204" charset="0"/>
              </a:rPr>
              <a:t>:</a:t>
            </a:r>
            <a:endParaRPr lang="en-US" sz="4000" b="1" dirty="0">
              <a:solidFill>
                <a:schemeClr val="bg1"/>
              </a:solidFill>
              <a:latin typeface="Aileron" panose="020B0604020202020204" charset="0"/>
            </a:endParaRPr>
          </a:p>
        </p:txBody>
      </p:sp>
    </p:spTree>
    <p:extLst>
      <p:ext uri="{BB962C8B-B14F-4D97-AF65-F5344CB8AC3E}">
        <p14:creationId xmlns:p14="http://schemas.microsoft.com/office/powerpoint/2010/main" val="176156102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pic>
        <p:nvPicPr>
          <p:cNvPr id="2" name="Imagen 1"/>
          <p:cNvPicPr>
            <a:picLocks noChangeAspect="1"/>
          </p:cNvPicPr>
          <p:nvPr/>
        </p:nvPicPr>
        <p:blipFill>
          <a:blip r:embed="rId3"/>
          <a:stretch>
            <a:fillRect/>
          </a:stretch>
        </p:blipFill>
        <p:spPr>
          <a:xfrm>
            <a:off x="533400" y="1943100"/>
            <a:ext cx="16687800" cy="4953000"/>
          </a:xfrm>
          <a:prstGeom prst="rect">
            <a:avLst/>
          </a:prstGeom>
        </p:spPr>
      </p:pic>
      <p:sp>
        <p:nvSpPr>
          <p:cNvPr id="3" name="CuadroTexto 2"/>
          <p:cNvSpPr txBox="1"/>
          <p:nvPr/>
        </p:nvSpPr>
        <p:spPr>
          <a:xfrm>
            <a:off x="4953000" y="851356"/>
            <a:ext cx="7848600" cy="923330"/>
          </a:xfrm>
          <a:prstGeom prst="rect">
            <a:avLst/>
          </a:prstGeom>
          <a:no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rtlCol="0">
            <a:spAutoFit/>
          </a:bodyPr>
          <a:lstStyle/>
          <a:p>
            <a:r>
              <a:rPr lang="es-AR" sz="5400" b="1" dirty="0" err="1" smtClean="0">
                <a:solidFill>
                  <a:schemeClr val="bg1"/>
                </a:solidFill>
                <a:latin typeface="Aileron" panose="020B0604020202020204" charset="0"/>
              </a:rPr>
              <a:t>Payload</a:t>
            </a:r>
            <a:r>
              <a:rPr lang="es-AR" sz="5400" b="1" dirty="0" smtClean="0">
                <a:solidFill>
                  <a:schemeClr val="bg1"/>
                </a:solidFill>
                <a:latin typeface="Aileron" panose="020B0604020202020204" charset="0"/>
              </a:rPr>
              <a:t> vs. </a:t>
            </a:r>
            <a:r>
              <a:rPr lang="es-AR" sz="5400" b="1" dirty="0" err="1" smtClean="0">
                <a:solidFill>
                  <a:schemeClr val="bg1"/>
                </a:solidFill>
                <a:latin typeface="Aileron" panose="020B0604020202020204" charset="0"/>
              </a:rPr>
              <a:t>Launch</a:t>
            </a:r>
            <a:r>
              <a:rPr lang="es-AR" sz="5400" b="1" dirty="0" smtClean="0">
                <a:solidFill>
                  <a:schemeClr val="bg1"/>
                </a:solidFill>
                <a:latin typeface="Aileron" panose="020B0604020202020204" charset="0"/>
              </a:rPr>
              <a:t> </a:t>
            </a:r>
            <a:r>
              <a:rPr lang="es-AR" sz="5400" b="1" dirty="0" err="1" smtClean="0">
                <a:solidFill>
                  <a:schemeClr val="bg1"/>
                </a:solidFill>
                <a:latin typeface="Aileron" panose="020B0604020202020204" charset="0"/>
              </a:rPr>
              <a:t>Site</a:t>
            </a:r>
            <a:endParaRPr lang="en-US" sz="5400" b="1" dirty="0">
              <a:solidFill>
                <a:schemeClr val="bg1"/>
              </a:solidFill>
              <a:latin typeface="Aileron" panose="020B0604020202020204" charset="0"/>
            </a:endParaRPr>
          </a:p>
        </p:txBody>
      </p:sp>
      <p:sp>
        <p:nvSpPr>
          <p:cNvPr id="4" name="CuadroTexto 3"/>
          <p:cNvSpPr txBox="1"/>
          <p:nvPr/>
        </p:nvSpPr>
        <p:spPr>
          <a:xfrm>
            <a:off x="6324600" y="7102614"/>
            <a:ext cx="5105400" cy="707886"/>
          </a:xfrm>
          <a:prstGeom prst="rect">
            <a:avLst/>
          </a:prstGeom>
          <a:noFill/>
        </p:spPr>
        <p:txBody>
          <a:bodyPr wrap="square" rtlCol="0">
            <a:spAutoFit/>
          </a:bodyPr>
          <a:lstStyle/>
          <a:p>
            <a:pPr algn="ctr"/>
            <a:r>
              <a:rPr lang="es-AR" sz="4000" b="1" dirty="0" err="1" smtClean="0">
                <a:solidFill>
                  <a:schemeClr val="bg1"/>
                </a:solidFill>
                <a:latin typeface="Aileron" panose="020B0604020202020204" charset="0"/>
              </a:rPr>
              <a:t>Results</a:t>
            </a:r>
            <a:r>
              <a:rPr lang="es-AR" sz="4000" b="1" dirty="0" smtClean="0">
                <a:solidFill>
                  <a:schemeClr val="bg1"/>
                </a:solidFill>
                <a:latin typeface="Aileron" panose="020B0604020202020204" charset="0"/>
              </a:rPr>
              <a:t>:</a:t>
            </a:r>
            <a:endParaRPr lang="en-US" sz="4000" b="1" dirty="0">
              <a:solidFill>
                <a:schemeClr val="bg1"/>
              </a:solidFill>
              <a:latin typeface="Aileron" panose="020B0604020202020204" charset="0"/>
            </a:endParaRPr>
          </a:p>
        </p:txBody>
      </p:sp>
      <p:sp>
        <p:nvSpPr>
          <p:cNvPr id="5" name="CuadroTexto 4"/>
          <p:cNvSpPr txBox="1"/>
          <p:nvPr/>
        </p:nvSpPr>
        <p:spPr>
          <a:xfrm>
            <a:off x="895793" y="7810500"/>
            <a:ext cx="15963014" cy="1569660"/>
          </a:xfrm>
          <a:prstGeom prst="rect">
            <a:avLst/>
          </a:prstGeom>
          <a:noFill/>
        </p:spPr>
        <p:txBody>
          <a:bodyPr wrap="square" rtlCol="0">
            <a:spAutoFit/>
          </a:bodyPr>
          <a:lstStyle/>
          <a:p>
            <a:pPr marL="342900" indent="-342900" algn="ctr">
              <a:buFont typeface="Arial" panose="020B0604020202020204" pitchFamily="34" charset="0"/>
              <a:buChar char="•"/>
            </a:pPr>
            <a:r>
              <a:rPr lang="en-US" sz="3200" dirty="0" smtClean="0">
                <a:solidFill>
                  <a:schemeClr val="bg1"/>
                </a:solidFill>
                <a:latin typeface="Aileron" panose="020B0604020202020204" charset="0"/>
              </a:rPr>
              <a:t>For every </a:t>
            </a:r>
            <a:r>
              <a:rPr lang="en-US" sz="3200" dirty="0">
                <a:solidFill>
                  <a:schemeClr val="bg1"/>
                </a:solidFill>
                <a:latin typeface="Aileron" panose="020B0604020202020204" charset="0"/>
              </a:rPr>
              <a:t>launch site the higher the payload mass, the higher the success </a:t>
            </a:r>
            <a:r>
              <a:rPr lang="en-US" sz="3200" dirty="0" smtClean="0">
                <a:solidFill>
                  <a:schemeClr val="bg1"/>
                </a:solidFill>
                <a:latin typeface="Aileron" panose="020B0604020202020204" charset="0"/>
              </a:rPr>
              <a:t>rate</a:t>
            </a:r>
          </a:p>
          <a:p>
            <a:pPr marL="342900" indent="-342900" algn="ctr">
              <a:buFont typeface="Arial" panose="020B0604020202020204" pitchFamily="34" charset="0"/>
              <a:buChar char="•"/>
            </a:pPr>
            <a:r>
              <a:rPr lang="en-US" sz="3200" dirty="0">
                <a:solidFill>
                  <a:schemeClr val="bg1"/>
                </a:solidFill>
                <a:latin typeface="Aileron" panose="020B0604020202020204" charset="0"/>
              </a:rPr>
              <a:t>Most of the launches with payload mass over 7000 kg were </a:t>
            </a:r>
            <a:r>
              <a:rPr lang="en-US" sz="3200" dirty="0" smtClean="0">
                <a:solidFill>
                  <a:schemeClr val="bg1"/>
                </a:solidFill>
                <a:latin typeface="Aileron" panose="020B0604020202020204" charset="0"/>
              </a:rPr>
              <a:t>successful</a:t>
            </a:r>
          </a:p>
          <a:p>
            <a:pPr marL="342900" indent="-342900" algn="ctr">
              <a:buFont typeface="Arial" panose="020B0604020202020204" pitchFamily="34" charset="0"/>
              <a:buChar char="•"/>
            </a:pPr>
            <a:r>
              <a:rPr lang="en-US" sz="3200" dirty="0">
                <a:solidFill>
                  <a:schemeClr val="bg1"/>
                </a:solidFill>
                <a:latin typeface="Aileron" panose="020B0604020202020204" charset="0"/>
              </a:rPr>
              <a:t>KSC LC 39A has a 100% success rate for payload mass under 5500 kg too</a:t>
            </a:r>
          </a:p>
        </p:txBody>
      </p:sp>
    </p:spTree>
    <p:extLst>
      <p:ext uri="{BB962C8B-B14F-4D97-AF65-F5344CB8AC3E}">
        <p14:creationId xmlns:p14="http://schemas.microsoft.com/office/powerpoint/2010/main" val="10197084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CuadroTexto 1"/>
          <p:cNvSpPr txBox="1"/>
          <p:nvPr/>
        </p:nvSpPr>
        <p:spPr>
          <a:xfrm>
            <a:off x="11349371" y="2628900"/>
            <a:ext cx="5105400" cy="707886"/>
          </a:xfrm>
          <a:prstGeom prst="rect">
            <a:avLst/>
          </a:prstGeom>
          <a:noFill/>
        </p:spPr>
        <p:txBody>
          <a:bodyPr wrap="square" rtlCol="0">
            <a:spAutoFit/>
          </a:bodyPr>
          <a:lstStyle/>
          <a:p>
            <a:pPr algn="ctr"/>
            <a:r>
              <a:rPr lang="es-AR" sz="4000" b="1" dirty="0" err="1" smtClean="0">
                <a:solidFill>
                  <a:schemeClr val="bg1"/>
                </a:solidFill>
                <a:latin typeface="Aileron" panose="020B0604020202020204" charset="0"/>
              </a:rPr>
              <a:t>Results</a:t>
            </a:r>
            <a:r>
              <a:rPr lang="es-AR" sz="4000" b="1" dirty="0" smtClean="0">
                <a:solidFill>
                  <a:schemeClr val="bg1"/>
                </a:solidFill>
                <a:latin typeface="Aileron" panose="020B0604020202020204" charset="0"/>
              </a:rPr>
              <a:t>:</a:t>
            </a:r>
            <a:endParaRPr lang="en-US" sz="4000" b="1" dirty="0">
              <a:solidFill>
                <a:schemeClr val="bg1"/>
              </a:solidFill>
              <a:latin typeface="Aileron" panose="020B0604020202020204" charset="0"/>
            </a:endParaRPr>
          </a:p>
        </p:txBody>
      </p:sp>
      <p:pic>
        <p:nvPicPr>
          <p:cNvPr id="3" name="Imagen 2"/>
          <p:cNvPicPr>
            <a:picLocks noChangeAspect="1"/>
          </p:cNvPicPr>
          <p:nvPr/>
        </p:nvPicPr>
        <p:blipFill>
          <a:blip r:embed="rId3"/>
          <a:stretch>
            <a:fillRect/>
          </a:stretch>
        </p:blipFill>
        <p:spPr>
          <a:xfrm>
            <a:off x="990600" y="2019300"/>
            <a:ext cx="9448800" cy="8001000"/>
          </a:xfrm>
          <a:prstGeom prst="rect">
            <a:avLst/>
          </a:prstGeom>
        </p:spPr>
      </p:pic>
      <p:sp>
        <p:nvSpPr>
          <p:cNvPr id="4" name="CuadroTexto 3"/>
          <p:cNvSpPr txBox="1"/>
          <p:nvPr/>
        </p:nvSpPr>
        <p:spPr>
          <a:xfrm>
            <a:off x="5181600" y="723900"/>
            <a:ext cx="8763000" cy="923330"/>
          </a:xfrm>
          <a:prstGeom prst="rect">
            <a:avLst/>
          </a:prstGeom>
          <a:no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rtlCol="0">
            <a:spAutoFit/>
          </a:bodyPr>
          <a:lstStyle/>
          <a:p>
            <a:r>
              <a:rPr lang="es-AR" sz="5400" b="1" dirty="0" err="1" smtClean="0">
                <a:solidFill>
                  <a:schemeClr val="bg1"/>
                </a:solidFill>
                <a:latin typeface="Aileron" panose="020B0604020202020204" charset="0"/>
              </a:rPr>
              <a:t>Success</a:t>
            </a:r>
            <a:r>
              <a:rPr lang="es-AR" sz="5400" b="1" dirty="0" smtClean="0">
                <a:solidFill>
                  <a:schemeClr val="bg1"/>
                </a:solidFill>
                <a:latin typeface="Aileron" panose="020B0604020202020204" charset="0"/>
              </a:rPr>
              <a:t> </a:t>
            </a:r>
            <a:r>
              <a:rPr lang="es-AR" sz="5400" b="1" dirty="0" err="1" smtClean="0">
                <a:solidFill>
                  <a:schemeClr val="bg1"/>
                </a:solidFill>
                <a:latin typeface="Aileron" panose="020B0604020202020204" charset="0"/>
              </a:rPr>
              <a:t>rate</a:t>
            </a:r>
            <a:r>
              <a:rPr lang="es-AR" sz="5400" b="1" dirty="0" smtClean="0">
                <a:solidFill>
                  <a:schemeClr val="bg1"/>
                </a:solidFill>
                <a:latin typeface="Aileron" panose="020B0604020202020204" charset="0"/>
              </a:rPr>
              <a:t> vs. </a:t>
            </a:r>
            <a:r>
              <a:rPr lang="es-AR" sz="5400" b="1" dirty="0" err="1" smtClean="0">
                <a:solidFill>
                  <a:schemeClr val="bg1"/>
                </a:solidFill>
                <a:latin typeface="Aileron" panose="020B0604020202020204" charset="0"/>
              </a:rPr>
              <a:t>Orbit</a:t>
            </a:r>
            <a:r>
              <a:rPr lang="es-AR" sz="5400" b="1" dirty="0" smtClean="0">
                <a:solidFill>
                  <a:schemeClr val="bg1"/>
                </a:solidFill>
                <a:latin typeface="Aileron" panose="020B0604020202020204" charset="0"/>
              </a:rPr>
              <a:t> </a:t>
            </a:r>
            <a:r>
              <a:rPr lang="es-AR" sz="5400" b="1" dirty="0" err="1" smtClean="0">
                <a:solidFill>
                  <a:schemeClr val="bg1"/>
                </a:solidFill>
                <a:latin typeface="Aileron" panose="020B0604020202020204" charset="0"/>
              </a:rPr>
              <a:t>type</a:t>
            </a:r>
            <a:endParaRPr lang="en-US" sz="5400" b="1" dirty="0">
              <a:solidFill>
                <a:schemeClr val="bg1"/>
              </a:solidFill>
              <a:latin typeface="Aileron" panose="020B0604020202020204" charset="0"/>
            </a:endParaRPr>
          </a:p>
        </p:txBody>
      </p:sp>
      <p:sp>
        <p:nvSpPr>
          <p:cNvPr id="5" name="CuadroTexto 4"/>
          <p:cNvSpPr txBox="1"/>
          <p:nvPr/>
        </p:nvSpPr>
        <p:spPr>
          <a:xfrm>
            <a:off x="11277600" y="3511421"/>
            <a:ext cx="5486400" cy="4154984"/>
          </a:xfrm>
          <a:prstGeom prst="rect">
            <a:avLst/>
          </a:prstGeom>
          <a:noFill/>
        </p:spPr>
        <p:txBody>
          <a:bodyPr wrap="square" rtlCol="0">
            <a:spAutoFit/>
          </a:bodyPr>
          <a:lstStyle/>
          <a:p>
            <a:pPr marL="285750" indent="-285750">
              <a:buFont typeface="Arial" panose="020B0604020202020204" pitchFamily="34" charset="0"/>
              <a:buChar char="•"/>
            </a:pPr>
            <a:r>
              <a:rPr lang="en-US" sz="4400" dirty="0" smtClean="0">
                <a:solidFill>
                  <a:schemeClr val="bg1"/>
                </a:solidFill>
              </a:rPr>
              <a:t>ES-L1</a:t>
            </a:r>
            <a:r>
              <a:rPr lang="en-US" sz="4400" dirty="0">
                <a:solidFill>
                  <a:schemeClr val="bg1"/>
                </a:solidFill>
              </a:rPr>
              <a:t>, GEO, HEO, SSO </a:t>
            </a:r>
            <a:r>
              <a:rPr lang="en-US" sz="4400" dirty="0" smtClean="0">
                <a:solidFill>
                  <a:schemeClr val="bg1"/>
                </a:solidFill>
              </a:rPr>
              <a:t>= 100% success rate</a:t>
            </a:r>
          </a:p>
          <a:p>
            <a:r>
              <a:rPr lang="en-US" sz="4400" dirty="0" smtClean="0">
                <a:solidFill>
                  <a:schemeClr val="bg1"/>
                </a:solidFill>
              </a:rPr>
              <a:t>• SO = 0% success rate</a:t>
            </a:r>
          </a:p>
          <a:p>
            <a:r>
              <a:rPr lang="en-US" sz="4400" dirty="0" smtClean="0">
                <a:solidFill>
                  <a:schemeClr val="bg1"/>
                </a:solidFill>
              </a:rPr>
              <a:t>• GTO</a:t>
            </a:r>
            <a:r>
              <a:rPr lang="en-US" sz="4400" dirty="0">
                <a:solidFill>
                  <a:schemeClr val="bg1"/>
                </a:solidFill>
              </a:rPr>
              <a:t>, ISS, LEO, MEO, </a:t>
            </a:r>
            <a:r>
              <a:rPr lang="en-US" sz="4400" dirty="0" smtClean="0">
                <a:solidFill>
                  <a:schemeClr val="bg1"/>
                </a:solidFill>
              </a:rPr>
              <a:t>PO = 50% - 85% success rate</a:t>
            </a:r>
            <a:endParaRPr lang="en-US" sz="4400" dirty="0">
              <a:solidFill>
                <a:schemeClr val="bg1"/>
              </a:solidFill>
            </a:endParaRPr>
          </a:p>
        </p:txBody>
      </p:sp>
    </p:spTree>
    <p:extLst>
      <p:ext uri="{BB962C8B-B14F-4D97-AF65-F5344CB8AC3E}">
        <p14:creationId xmlns:p14="http://schemas.microsoft.com/office/powerpoint/2010/main" val="243488611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547CA3"/>
        </a:solidFill>
        <a:effectLst/>
      </p:bgPr>
    </p:bg>
    <p:spTree>
      <p:nvGrpSpPr>
        <p:cNvPr id="1" name=""/>
        <p:cNvGrpSpPr/>
        <p:nvPr/>
      </p:nvGrpSpPr>
      <p:grpSpPr>
        <a:xfrm>
          <a:off x="0" y="0"/>
          <a:ext cx="0" cy="0"/>
          <a:chOff x="0" y="0"/>
          <a:chExt cx="0" cy="0"/>
        </a:xfrm>
      </p:grpSpPr>
      <p:sp>
        <p:nvSpPr>
          <p:cNvPr id="2" name="Freeform 2"/>
          <p:cNvSpPr/>
          <p:nvPr/>
        </p:nvSpPr>
        <p:spPr>
          <a:xfrm>
            <a:off x="-173677" y="-296240"/>
            <a:ext cx="3442247" cy="4114800"/>
          </a:xfrm>
          <a:custGeom>
            <a:avLst/>
            <a:gdLst/>
            <a:ahLst/>
            <a:cxnLst/>
            <a:rect l="l" t="t" r="r" b="b"/>
            <a:pathLst>
              <a:path w="3442247" h="4114800">
                <a:moveTo>
                  <a:pt x="0" y="0"/>
                </a:moveTo>
                <a:lnTo>
                  <a:pt x="3442247" y="0"/>
                </a:lnTo>
                <a:lnTo>
                  <a:pt x="3442247" y="4114800"/>
                </a:lnTo>
                <a:lnTo>
                  <a:pt x="0" y="4114800"/>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3" name="Freeform 3"/>
          <p:cNvSpPr/>
          <p:nvPr/>
        </p:nvSpPr>
        <p:spPr>
          <a:xfrm>
            <a:off x="3684462" y="1761160"/>
            <a:ext cx="3442247" cy="4114800"/>
          </a:xfrm>
          <a:custGeom>
            <a:avLst/>
            <a:gdLst/>
            <a:ahLst/>
            <a:cxnLst/>
            <a:rect l="l" t="t" r="r" b="b"/>
            <a:pathLst>
              <a:path w="3442247" h="4114800">
                <a:moveTo>
                  <a:pt x="0" y="0"/>
                </a:moveTo>
                <a:lnTo>
                  <a:pt x="3442247" y="0"/>
                </a:lnTo>
                <a:lnTo>
                  <a:pt x="3442247" y="4114800"/>
                </a:lnTo>
                <a:lnTo>
                  <a:pt x="0" y="4114800"/>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4" name="Freeform 4"/>
          <p:cNvSpPr/>
          <p:nvPr/>
        </p:nvSpPr>
        <p:spPr>
          <a:xfrm>
            <a:off x="34269" y="4411040"/>
            <a:ext cx="3442247" cy="4114800"/>
          </a:xfrm>
          <a:custGeom>
            <a:avLst/>
            <a:gdLst/>
            <a:ahLst/>
            <a:cxnLst/>
            <a:rect l="l" t="t" r="r" b="b"/>
            <a:pathLst>
              <a:path w="3442247" h="4114800">
                <a:moveTo>
                  <a:pt x="0" y="0"/>
                </a:moveTo>
                <a:lnTo>
                  <a:pt x="3442247" y="0"/>
                </a:lnTo>
                <a:lnTo>
                  <a:pt x="3442247" y="4114800"/>
                </a:lnTo>
                <a:lnTo>
                  <a:pt x="0" y="4114800"/>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5" name="Freeform 5"/>
          <p:cNvSpPr/>
          <p:nvPr/>
        </p:nvSpPr>
        <p:spPr>
          <a:xfrm>
            <a:off x="3892408" y="6468440"/>
            <a:ext cx="3442247" cy="4114800"/>
          </a:xfrm>
          <a:custGeom>
            <a:avLst/>
            <a:gdLst/>
            <a:ahLst/>
            <a:cxnLst/>
            <a:rect l="l" t="t" r="r" b="b"/>
            <a:pathLst>
              <a:path w="3442247" h="4114800">
                <a:moveTo>
                  <a:pt x="0" y="0"/>
                </a:moveTo>
                <a:lnTo>
                  <a:pt x="3442247" y="0"/>
                </a:lnTo>
                <a:lnTo>
                  <a:pt x="3442247" y="4114800"/>
                </a:lnTo>
                <a:lnTo>
                  <a:pt x="0" y="4114800"/>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6" name="Freeform 6"/>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4"/>
            <a:stretch>
              <a:fillRect t="-9211" b="-9211"/>
            </a:stretch>
          </a:blipFill>
        </p:spPr>
      </p:sp>
      <p:sp>
        <p:nvSpPr>
          <p:cNvPr id="7" name="Freeform 7"/>
          <p:cNvSpPr/>
          <p:nvPr/>
        </p:nvSpPr>
        <p:spPr>
          <a:xfrm>
            <a:off x="1547447" y="1823140"/>
            <a:ext cx="5251437" cy="7435160"/>
          </a:xfrm>
          <a:custGeom>
            <a:avLst/>
            <a:gdLst/>
            <a:ahLst/>
            <a:cxnLst/>
            <a:rect l="l" t="t" r="r" b="b"/>
            <a:pathLst>
              <a:path w="5251437" h="7435160">
                <a:moveTo>
                  <a:pt x="0" y="0"/>
                </a:moveTo>
                <a:lnTo>
                  <a:pt x="5251437" y="0"/>
                </a:lnTo>
                <a:lnTo>
                  <a:pt x="5251437" y="7435160"/>
                </a:lnTo>
                <a:lnTo>
                  <a:pt x="0" y="7435160"/>
                </a:lnTo>
                <a:lnTo>
                  <a:pt x="0" y="0"/>
                </a:lnTo>
                <a:close/>
              </a:path>
            </a:pathLst>
          </a:custGeom>
          <a:blipFill>
            <a:blip r:embed="rId5"/>
            <a:stretch>
              <a:fillRect/>
            </a:stretch>
          </a:blipFill>
        </p:spPr>
      </p:sp>
      <p:sp>
        <p:nvSpPr>
          <p:cNvPr id="8" name="TextBox 8"/>
          <p:cNvSpPr txBox="1"/>
          <p:nvPr/>
        </p:nvSpPr>
        <p:spPr>
          <a:xfrm>
            <a:off x="8132484" y="1408069"/>
            <a:ext cx="9126816" cy="2471233"/>
          </a:xfrm>
          <a:prstGeom prst="rect">
            <a:avLst/>
          </a:prstGeom>
        </p:spPr>
        <p:txBody>
          <a:bodyPr lIns="0" tIns="0" rIns="0" bIns="0" rtlCol="0" anchor="t">
            <a:spAutoFit/>
          </a:bodyPr>
          <a:lstStyle/>
          <a:p>
            <a:pPr algn="ctr">
              <a:lnSpc>
                <a:spcPts val="20244"/>
              </a:lnSpc>
            </a:pPr>
            <a:r>
              <a:rPr lang="en-US" sz="14460">
                <a:solidFill>
                  <a:srgbClr val="FFFFFF"/>
                </a:solidFill>
                <a:latin typeface="HK Grotesk Bold"/>
              </a:rPr>
              <a:t>OUTLINE</a:t>
            </a:r>
          </a:p>
        </p:txBody>
      </p:sp>
      <p:sp>
        <p:nvSpPr>
          <p:cNvPr id="9" name="TextBox 9"/>
          <p:cNvSpPr txBox="1"/>
          <p:nvPr/>
        </p:nvSpPr>
        <p:spPr>
          <a:xfrm>
            <a:off x="8132484" y="3643802"/>
            <a:ext cx="8583691" cy="5682616"/>
          </a:xfrm>
          <a:prstGeom prst="rect">
            <a:avLst/>
          </a:prstGeom>
        </p:spPr>
        <p:txBody>
          <a:bodyPr lIns="0" tIns="0" rIns="0" bIns="0" rtlCol="0" anchor="t">
            <a:spAutoFit/>
          </a:bodyPr>
          <a:lstStyle/>
          <a:p>
            <a:pPr marL="1165849" lvl="1" indent="-582924" algn="ctr">
              <a:lnSpc>
                <a:spcPts val="7559"/>
              </a:lnSpc>
              <a:buFont typeface="Arial"/>
              <a:buChar char="•"/>
            </a:pPr>
            <a:r>
              <a:rPr lang="en-US" sz="5399">
                <a:solidFill>
                  <a:srgbClr val="FFFFFF"/>
                </a:solidFill>
                <a:latin typeface="HK Grotesk Medium"/>
              </a:rPr>
              <a:t>Excecutive Summary</a:t>
            </a:r>
          </a:p>
          <a:p>
            <a:pPr marL="1165849" lvl="1" indent="-582924" algn="ctr">
              <a:lnSpc>
                <a:spcPts val="7559"/>
              </a:lnSpc>
              <a:buFont typeface="Arial"/>
              <a:buChar char="•"/>
            </a:pPr>
            <a:r>
              <a:rPr lang="en-US" sz="5399">
                <a:solidFill>
                  <a:srgbClr val="FFFFFF"/>
                </a:solidFill>
                <a:latin typeface="HK Grotesk Medium"/>
              </a:rPr>
              <a:t>Introduction </a:t>
            </a:r>
          </a:p>
          <a:p>
            <a:pPr marL="1165849" lvl="1" indent="-582924" algn="ctr">
              <a:lnSpc>
                <a:spcPts val="7559"/>
              </a:lnSpc>
              <a:buFont typeface="Arial"/>
              <a:buChar char="•"/>
            </a:pPr>
            <a:r>
              <a:rPr lang="en-US" sz="5399">
                <a:solidFill>
                  <a:srgbClr val="FFFFFF"/>
                </a:solidFill>
                <a:latin typeface="HK Grotesk Medium"/>
              </a:rPr>
              <a:t>Mathodology</a:t>
            </a:r>
          </a:p>
          <a:p>
            <a:pPr marL="1165849" lvl="1" indent="-582924" algn="ctr">
              <a:lnSpc>
                <a:spcPts val="7559"/>
              </a:lnSpc>
              <a:buFont typeface="Arial"/>
              <a:buChar char="•"/>
            </a:pPr>
            <a:r>
              <a:rPr lang="en-US" sz="5399">
                <a:solidFill>
                  <a:srgbClr val="FFFFFF"/>
                </a:solidFill>
                <a:latin typeface="HK Grotesk Medium"/>
              </a:rPr>
              <a:t>Results</a:t>
            </a:r>
          </a:p>
          <a:p>
            <a:pPr marL="1165849" lvl="1" indent="-582924" algn="ctr">
              <a:lnSpc>
                <a:spcPts val="7559"/>
              </a:lnSpc>
              <a:buFont typeface="Arial"/>
              <a:buChar char="•"/>
            </a:pPr>
            <a:r>
              <a:rPr lang="en-US" sz="5399">
                <a:solidFill>
                  <a:srgbClr val="FFFFFF"/>
                </a:solidFill>
                <a:latin typeface="HK Grotesk Medium"/>
              </a:rPr>
              <a:t>Conclusion</a:t>
            </a:r>
          </a:p>
          <a:p>
            <a:pPr marL="1165849" lvl="1" indent="-582924" algn="ctr">
              <a:lnSpc>
                <a:spcPts val="7559"/>
              </a:lnSpc>
              <a:buFont typeface="Arial"/>
              <a:buChar char="•"/>
            </a:pPr>
            <a:r>
              <a:rPr lang="en-US" sz="5399">
                <a:solidFill>
                  <a:srgbClr val="FFFFFF"/>
                </a:solidFill>
                <a:latin typeface="HK Grotesk Medium"/>
              </a:rPr>
              <a:t>Appendix</a:t>
            </a: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CuadroTexto 1"/>
          <p:cNvSpPr txBox="1"/>
          <p:nvPr/>
        </p:nvSpPr>
        <p:spPr>
          <a:xfrm>
            <a:off x="4572000" y="723900"/>
            <a:ext cx="9372600" cy="923330"/>
          </a:xfrm>
          <a:prstGeom prst="rect">
            <a:avLst/>
          </a:prstGeom>
          <a:no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rtlCol="0">
            <a:spAutoFit/>
          </a:bodyPr>
          <a:lstStyle/>
          <a:p>
            <a:r>
              <a:rPr lang="es-AR" sz="5400" b="1" dirty="0" smtClean="0">
                <a:solidFill>
                  <a:schemeClr val="bg1"/>
                </a:solidFill>
                <a:latin typeface="Aileron" panose="020B0604020202020204" charset="0"/>
              </a:rPr>
              <a:t>Flight </a:t>
            </a:r>
            <a:r>
              <a:rPr lang="es-AR" sz="5400" b="1" dirty="0" err="1" smtClean="0">
                <a:solidFill>
                  <a:schemeClr val="bg1"/>
                </a:solidFill>
                <a:latin typeface="Aileron" panose="020B0604020202020204" charset="0"/>
              </a:rPr>
              <a:t>Number</a:t>
            </a:r>
            <a:r>
              <a:rPr lang="es-AR" sz="5400" b="1" dirty="0" smtClean="0">
                <a:solidFill>
                  <a:schemeClr val="bg1"/>
                </a:solidFill>
                <a:latin typeface="Aileron" panose="020B0604020202020204" charset="0"/>
              </a:rPr>
              <a:t> vs. </a:t>
            </a:r>
            <a:r>
              <a:rPr lang="es-AR" sz="5400" b="1" dirty="0" err="1" smtClean="0">
                <a:solidFill>
                  <a:schemeClr val="bg1"/>
                </a:solidFill>
                <a:latin typeface="Aileron" panose="020B0604020202020204" charset="0"/>
              </a:rPr>
              <a:t>Orbit</a:t>
            </a:r>
            <a:r>
              <a:rPr lang="es-AR" sz="5400" b="1" dirty="0" smtClean="0">
                <a:solidFill>
                  <a:schemeClr val="bg1"/>
                </a:solidFill>
                <a:latin typeface="Aileron" panose="020B0604020202020204" charset="0"/>
              </a:rPr>
              <a:t> </a:t>
            </a:r>
            <a:r>
              <a:rPr lang="es-AR" sz="5400" b="1" dirty="0" err="1" smtClean="0">
                <a:solidFill>
                  <a:schemeClr val="bg1"/>
                </a:solidFill>
                <a:latin typeface="Aileron" panose="020B0604020202020204" charset="0"/>
              </a:rPr>
              <a:t>type</a:t>
            </a:r>
            <a:endParaRPr lang="en-US" sz="5400" b="1" dirty="0">
              <a:solidFill>
                <a:schemeClr val="bg1"/>
              </a:solidFill>
              <a:latin typeface="Aileron" panose="020B0604020202020204" charset="0"/>
            </a:endParaRPr>
          </a:p>
        </p:txBody>
      </p:sp>
      <p:pic>
        <p:nvPicPr>
          <p:cNvPr id="3" name="Imagen 2"/>
          <p:cNvPicPr>
            <a:picLocks noChangeAspect="1"/>
          </p:cNvPicPr>
          <p:nvPr/>
        </p:nvPicPr>
        <p:blipFill>
          <a:blip r:embed="rId3"/>
          <a:stretch>
            <a:fillRect/>
          </a:stretch>
        </p:blipFill>
        <p:spPr>
          <a:xfrm>
            <a:off x="762000" y="2171700"/>
            <a:ext cx="16840199" cy="5612900"/>
          </a:xfrm>
          <a:prstGeom prst="rect">
            <a:avLst/>
          </a:prstGeom>
        </p:spPr>
      </p:pic>
      <p:sp>
        <p:nvSpPr>
          <p:cNvPr id="4" name="CuadroTexto 3"/>
          <p:cNvSpPr txBox="1"/>
          <p:nvPr/>
        </p:nvSpPr>
        <p:spPr>
          <a:xfrm>
            <a:off x="6629399" y="7786507"/>
            <a:ext cx="5105400" cy="707886"/>
          </a:xfrm>
          <a:prstGeom prst="rect">
            <a:avLst/>
          </a:prstGeom>
          <a:noFill/>
        </p:spPr>
        <p:txBody>
          <a:bodyPr wrap="square" rtlCol="0">
            <a:spAutoFit/>
          </a:bodyPr>
          <a:lstStyle/>
          <a:p>
            <a:pPr algn="ctr"/>
            <a:r>
              <a:rPr lang="es-AR" sz="4000" b="1" dirty="0" err="1" smtClean="0">
                <a:solidFill>
                  <a:schemeClr val="bg1"/>
                </a:solidFill>
                <a:latin typeface="Aileron" panose="020B0604020202020204" charset="0"/>
              </a:rPr>
              <a:t>Results</a:t>
            </a:r>
            <a:r>
              <a:rPr lang="es-AR" sz="4000" b="1" dirty="0" smtClean="0">
                <a:solidFill>
                  <a:schemeClr val="bg1"/>
                </a:solidFill>
                <a:latin typeface="Aileron" panose="020B0604020202020204" charset="0"/>
              </a:rPr>
              <a:t>:</a:t>
            </a:r>
            <a:endParaRPr lang="en-US" sz="4000" b="1" dirty="0">
              <a:solidFill>
                <a:schemeClr val="bg1"/>
              </a:solidFill>
              <a:latin typeface="Aileron" panose="020B0604020202020204" charset="0"/>
            </a:endParaRPr>
          </a:p>
        </p:txBody>
      </p:sp>
      <p:sp>
        <p:nvSpPr>
          <p:cNvPr id="5" name="CuadroTexto 4"/>
          <p:cNvSpPr txBox="1"/>
          <p:nvPr/>
        </p:nvSpPr>
        <p:spPr>
          <a:xfrm>
            <a:off x="1200592" y="8496300"/>
            <a:ext cx="15963014" cy="1077218"/>
          </a:xfrm>
          <a:prstGeom prst="rect">
            <a:avLst/>
          </a:prstGeom>
          <a:noFill/>
        </p:spPr>
        <p:txBody>
          <a:bodyPr wrap="square" rtlCol="0">
            <a:spAutoFit/>
          </a:bodyPr>
          <a:lstStyle/>
          <a:p>
            <a:pPr marL="342900" indent="-342900" algn="ctr">
              <a:buFont typeface="Arial" panose="020B0604020202020204" pitchFamily="34" charset="0"/>
              <a:buChar char="•"/>
            </a:pPr>
            <a:r>
              <a:rPr lang="en-US" sz="3200" dirty="0">
                <a:solidFill>
                  <a:schemeClr val="bg1"/>
                </a:solidFill>
                <a:latin typeface="Aileron" panose="020B0604020202020204" charset="0"/>
              </a:rPr>
              <a:t>LEO orbit the Success appears related to the number of flights; on the other hand, there seems to be no relationship between flight number when in GTO orbit</a:t>
            </a:r>
          </a:p>
        </p:txBody>
      </p:sp>
    </p:spTree>
    <p:extLst>
      <p:ext uri="{BB962C8B-B14F-4D97-AF65-F5344CB8AC3E}">
        <p14:creationId xmlns:p14="http://schemas.microsoft.com/office/powerpoint/2010/main" val="261466140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CuadroTexto 1"/>
          <p:cNvSpPr txBox="1"/>
          <p:nvPr/>
        </p:nvSpPr>
        <p:spPr>
          <a:xfrm>
            <a:off x="4572000" y="723900"/>
            <a:ext cx="9067800" cy="923330"/>
          </a:xfrm>
          <a:prstGeom prst="rect">
            <a:avLst/>
          </a:prstGeom>
          <a:no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rtlCol="0">
            <a:spAutoFit/>
          </a:bodyPr>
          <a:lstStyle/>
          <a:p>
            <a:r>
              <a:rPr lang="es-AR" sz="5400" b="1" dirty="0" err="1" smtClean="0">
                <a:solidFill>
                  <a:schemeClr val="bg1"/>
                </a:solidFill>
                <a:latin typeface="Aileron" panose="020B0604020202020204" charset="0"/>
              </a:rPr>
              <a:t>Payload</a:t>
            </a:r>
            <a:r>
              <a:rPr lang="es-AR" sz="5400" b="1" dirty="0" smtClean="0">
                <a:solidFill>
                  <a:schemeClr val="bg1"/>
                </a:solidFill>
                <a:latin typeface="Aileron" panose="020B0604020202020204" charset="0"/>
              </a:rPr>
              <a:t> </a:t>
            </a:r>
            <a:r>
              <a:rPr lang="es-AR" sz="5400" b="1" dirty="0" err="1" smtClean="0">
                <a:solidFill>
                  <a:schemeClr val="bg1"/>
                </a:solidFill>
                <a:latin typeface="Aileron" panose="020B0604020202020204" charset="0"/>
              </a:rPr>
              <a:t>Mass</a:t>
            </a:r>
            <a:r>
              <a:rPr lang="es-AR" sz="5400" b="1" dirty="0" smtClean="0">
                <a:solidFill>
                  <a:schemeClr val="bg1"/>
                </a:solidFill>
                <a:latin typeface="Aileron" panose="020B0604020202020204" charset="0"/>
              </a:rPr>
              <a:t> vs. </a:t>
            </a:r>
            <a:r>
              <a:rPr lang="es-AR" sz="5400" b="1" dirty="0" err="1" smtClean="0">
                <a:solidFill>
                  <a:schemeClr val="bg1"/>
                </a:solidFill>
                <a:latin typeface="Aileron" panose="020B0604020202020204" charset="0"/>
              </a:rPr>
              <a:t>Orbit</a:t>
            </a:r>
            <a:r>
              <a:rPr lang="es-AR" sz="5400" b="1" dirty="0" smtClean="0">
                <a:solidFill>
                  <a:schemeClr val="bg1"/>
                </a:solidFill>
                <a:latin typeface="Aileron" panose="020B0604020202020204" charset="0"/>
              </a:rPr>
              <a:t> </a:t>
            </a:r>
            <a:r>
              <a:rPr lang="es-AR" sz="5400" b="1" dirty="0" err="1" smtClean="0">
                <a:solidFill>
                  <a:schemeClr val="bg1"/>
                </a:solidFill>
                <a:latin typeface="Aileron" panose="020B0604020202020204" charset="0"/>
              </a:rPr>
              <a:t>type</a:t>
            </a:r>
            <a:endParaRPr lang="en-US" sz="5400" b="1" dirty="0">
              <a:solidFill>
                <a:schemeClr val="bg1"/>
              </a:solidFill>
              <a:latin typeface="Aileron" panose="020B0604020202020204" charset="0"/>
            </a:endParaRPr>
          </a:p>
        </p:txBody>
      </p:sp>
      <p:pic>
        <p:nvPicPr>
          <p:cNvPr id="3" name="Imagen 2"/>
          <p:cNvPicPr>
            <a:picLocks noChangeAspect="1"/>
          </p:cNvPicPr>
          <p:nvPr/>
        </p:nvPicPr>
        <p:blipFill>
          <a:blip r:embed="rId3"/>
          <a:stretch>
            <a:fillRect/>
          </a:stretch>
        </p:blipFill>
        <p:spPr>
          <a:xfrm>
            <a:off x="685800" y="2095500"/>
            <a:ext cx="16916400" cy="5715000"/>
          </a:xfrm>
          <a:prstGeom prst="rect">
            <a:avLst/>
          </a:prstGeom>
        </p:spPr>
      </p:pic>
      <p:sp>
        <p:nvSpPr>
          <p:cNvPr id="4" name="CuadroTexto 3"/>
          <p:cNvSpPr txBox="1"/>
          <p:nvPr/>
        </p:nvSpPr>
        <p:spPr>
          <a:xfrm>
            <a:off x="6591300" y="8093214"/>
            <a:ext cx="5105400" cy="707886"/>
          </a:xfrm>
          <a:prstGeom prst="rect">
            <a:avLst/>
          </a:prstGeom>
          <a:noFill/>
        </p:spPr>
        <p:txBody>
          <a:bodyPr wrap="square" rtlCol="0">
            <a:spAutoFit/>
          </a:bodyPr>
          <a:lstStyle/>
          <a:p>
            <a:pPr algn="ctr"/>
            <a:r>
              <a:rPr lang="es-AR" sz="4000" b="1" dirty="0" err="1" smtClean="0">
                <a:solidFill>
                  <a:schemeClr val="bg1"/>
                </a:solidFill>
                <a:latin typeface="Aileron" panose="020B0604020202020204" charset="0"/>
              </a:rPr>
              <a:t>Results</a:t>
            </a:r>
            <a:r>
              <a:rPr lang="es-AR" sz="4000" b="1" dirty="0" smtClean="0">
                <a:solidFill>
                  <a:schemeClr val="bg1"/>
                </a:solidFill>
                <a:latin typeface="Aileron" panose="020B0604020202020204" charset="0"/>
              </a:rPr>
              <a:t>:</a:t>
            </a:r>
            <a:endParaRPr lang="en-US" sz="4000" b="1" dirty="0">
              <a:solidFill>
                <a:schemeClr val="bg1"/>
              </a:solidFill>
              <a:latin typeface="Aileron" panose="020B0604020202020204" charset="0"/>
            </a:endParaRPr>
          </a:p>
        </p:txBody>
      </p:sp>
      <p:sp>
        <p:nvSpPr>
          <p:cNvPr id="5" name="CuadroTexto 4"/>
          <p:cNvSpPr txBox="1"/>
          <p:nvPr/>
        </p:nvSpPr>
        <p:spPr>
          <a:xfrm>
            <a:off x="1162493" y="8801100"/>
            <a:ext cx="15963014" cy="1077218"/>
          </a:xfrm>
          <a:prstGeom prst="rect">
            <a:avLst/>
          </a:prstGeom>
          <a:noFill/>
        </p:spPr>
        <p:txBody>
          <a:bodyPr wrap="square" rtlCol="0">
            <a:spAutoFit/>
          </a:bodyPr>
          <a:lstStyle/>
          <a:p>
            <a:pPr marL="342900" indent="-342900" algn="ctr">
              <a:buFont typeface="Arial" panose="020B0604020202020204" pitchFamily="34" charset="0"/>
              <a:buChar char="•"/>
            </a:pPr>
            <a:r>
              <a:rPr lang="en-US" sz="3200" dirty="0">
                <a:solidFill>
                  <a:schemeClr val="bg1"/>
                </a:solidFill>
                <a:latin typeface="Aileron" panose="020B0604020202020204" charset="0"/>
              </a:rPr>
              <a:t>Heavy payloads have a negative influence on GTO orbits and positive on GTO and Polar LEO (ISS) orbits</a:t>
            </a:r>
          </a:p>
        </p:txBody>
      </p:sp>
    </p:spTree>
    <p:extLst>
      <p:ext uri="{BB962C8B-B14F-4D97-AF65-F5344CB8AC3E}">
        <p14:creationId xmlns:p14="http://schemas.microsoft.com/office/powerpoint/2010/main" val="417491366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pic>
        <p:nvPicPr>
          <p:cNvPr id="3" name="Imagen 2"/>
          <p:cNvPicPr>
            <a:picLocks noChangeAspect="1"/>
          </p:cNvPicPr>
          <p:nvPr/>
        </p:nvPicPr>
        <p:blipFill>
          <a:blip r:embed="rId3"/>
          <a:stretch>
            <a:fillRect/>
          </a:stretch>
        </p:blipFill>
        <p:spPr>
          <a:xfrm>
            <a:off x="609600" y="2476500"/>
            <a:ext cx="8915400" cy="7086600"/>
          </a:xfrm>
          <a:prstGeom prst="rect">
            <a:avLst/>
          </a:prstGeom>
        </p:spPr>
      </p:pic>
      <p:sp>
        <p:nvSpPr>
          <p:cNvPr id="4" name="CuadroTexto 3"/>
          <p:cNvSpPr txBox="1"/>
          <p:nvPr/>
        </p:nvSpPr>
        <p:spPr>
          <a:xfrm>
            <a:off x="4572000" y="723900"/>
            <a:ext cx="9448800" cy="923330"/>
          </a:xfrm>
          <a:prstGeom prst="rect">
            <a:avLst/>
          </a:prstGeom>
          <a:no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rtlCol="0">
            <a:spAutoFit/>
          </a:bodyPr>
          <a:lstStyle/>
          <a:p>
            <a:r>
              <a:rPr lang="es-AR" sz="5400" b="1" dirty="0" err="1" smtClean="0">
                <a:solidFill>
                  <a:schemeClr val="bg1"/>
                </a:solidFill>
                <a:latin typeface="Aileron" panose="020B0604020202020204" charset="0"/>
              </a:rPr>
              <a:t>Launch</a:t>
            </a:r>
            <a:r>
              <a:rPr lang="es-AR" sz="5400" b="1" dirty="0" smtClean="0">
                <a:solidFill>
                  <a:schemeClr val="bg1"/>
                </a:solidFill>
                <a:latin typeface="Aileron" panose="020B0604020202020204" charset="0"/>
              </a:rPr>
              <a:t> </a:t>
            </a:r>
            <a:r>
              <a:rPr lang="es-AR" sz="5400" b="1" dirty="0" err="1" smtClean="0">
                <a:solidFill>
                  <a:schemeClr val="bg1"/>
                </a:solidFill>
                <a:latin typeface="Aileron" panose="020B0604020202020204" charset="0"/>
              </a:rPr>
              <a:t>success</a:t>
            </a:r>
            <a:r>
              <a:rPr lang="es-AR" sz="5400" b="1" dirty="0" smtClean="0">
                <a:solidFill>
                  <a:schemeClr val="bg1"/>
                </a:solidFill>
                <a:latin typeface="Aileron" panose="020B0604020202020204" charset="0"/>
              </a:rPr>
              <a:t> </a:t>
            </a:r>
            <a:r>
              <a:rPr lang="es-AR" sz="5400" b="1" dirty="0" err="1" smtClean="0">
                <a:solidFill>
                  <a:schemeClr val="bg1"/>
                </a:solidFill>
                <a:latin typeface="Aileron" panose="020B0604020202020204" charset="0"/>
              </a:rPr>
              <a:t>yearly</a:t>
            </a:r>
            <a:r>
              <a:rPr lang="es-AR" sz="5400" b="1" dirty="0" smtClean="0">
                <a:solidFill>
                  <a:schemeClr val="bg1"/>
                </a:solidFill>
                <a:latin typeface="Aileron" panose="020B0604020202020204" charset="0"/>
              </a:rPr>
              <a:t> </a:t>
            </a:r>
            <a:r>
              <a:rPr lang="es-AR" sz="5400" b="1" dirty="0" err="1" smtClean="0">
                <a:solidFill>
                  <a:schemeClr val="bg1"/>
                </a:solidFill>
                <a:latin typeface="Aileron" panose="020B0604020202020204" charset="0"/>
              </a:rPr>
              <a:t>trend</a:t>
            </a:r>
            <a:endParaRPr lang="en-US" sz="5400" b="1" dirty="0">
              <a:solidFill>
                <a:schemeClr val="bg1"/>
              </a:solidFill>
              <a:latin typeface="Aileron" panose="020B0604020202020204" charset="0"/>
            </a:endParaRPr>
          </a:p>
        </p:txBody>
      </p:sp>
      <p:sp>
        <p:nvSpPr>
          <p:cNvPr id="5" name="CuadroTexto 4"/>
          <p:cNvSpPr txBox="1"/>
          <p:nvPr/>
        </p:nvSpPr>
        <p:spPr>
          <a:xfrm>
            <a:off x="9551581" y="2655957"/>
            <a:ext cx="5105400" cy="707886"/>
          </a:xfrm>
          <a:prstGeom prst="rect">
            <a:avLst/>
          </a:prstGeom>
          <a:noFill/>
        </p:spPr>
        <p:txBody>
          <a:bodyPr wrap="square" rtlCol="0">
            <a:spAutoFit/>
          </a:bodyPr>
          <a:lstStyle/>
          <a:p>
            <a:pPr algn="ctr"/>
            <a:r>
              <a:rPr lang="es-AR" sz="4000" b="1" dirty="0" err="1" smtClean="0">
                <a:solidFill>
                  <a:schemeClr val="bg1"/>
                </a:solidFill>
                <a:latin typeface="Aileron" panose="020B0604020202020204" charset="0"/>
              </a:rPr>
              <a:t>Results</a:t>
            </a:r>
            <a:r>
              <a:rPr lang="es-AR" sz="4000" b="1" dirty="0" smtClean="0">
                <a:solidFill>
                  <a:schemeClr val="bg1"/>
                </a:solidFill>
                <a:latin typeface="Aileron" panose="020B0604020202020204" charset="0"/>
              </a:rPr>
              <a:t>:</a:t>
            </a:r>
            <a:endParaRPr lang="en-US" sz="4000" b="1" dirty="0">
              <a:solidFill>
                <a:schemeClr val="bg1"/>
              </a:solidFill>
              <a:latin typeface="Aileron" panose="020B0604020202020204" charset="0"/>
            </a:endParaRPr>
          </a:p>
        </p:txBody>
      </p:sp>
      <p:sp>
        <p:nvSpPr>
          <p:cNvPr id="7" name="CuadroTexto 6"/>
          <p:cNvSpPr txBox="1"/>
          <p:nvPr/>
        </p:nvSpPr>
        <p:spPr>
          <a:xfrm>
            <a:off x="10972800" y="3619500"/>
            <a:ext cx="5105400" cy="2800767"/>
          </a:xfrm>
          <a:prstGeom prst="rect">
            <a:avLst/>
          </a:prstGeom>
          <a:noFill/>
        </p:spPr>
        <p:txBody>
          <a:bodyPr wrap="square" rtlCol="0">
            <a:spAutoFit/>
          </a:bodyPr>
          <a:lstStyle/>
          <a:p>
            <a:pPr marL="285750" indent="-285750">
              <a:buFont typeface="Arial" panose="020B0604020202020204" pitchFamily="34" charset="0"/>
              <a:buChar char="•"/>
            </a:pPr>
            <a:r>
              <a:rPr lang="en-US" sz="4400" dirty="0">
                <a:solidFill>
                  <a:schemeClr val="bg1"/>
                </a:solidFill>
                <a:latin typeface="Aileron" panose="020B0604020202020204" charset="0"/>
              </a:rPr>
              <a:t>The success rate since 2013 kept increasing till 2020</a:t>
            </a:r>
          </a:p>
        </p:txBody>
      </p:sp>
    </p:spTree>
    <p:extLst>
      <p:ext uri="{BB962C8B-B14F-4D97-AF65-F5344CB8AC3E}">
        <p14:creationId xmlns:p14="http://schemas.microsoft.com/office/powerpoint/2010/main" val="70593782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pic>
        <p:nvPicPr>
          <p:cNvPr id="2" name="Imagen 1"/>
          <p:cNvPicPr>
            <a:picLocks noChangeAspect="1"/>
          </p:cNvPicPr>
          <p:nvPr/>
        </p:nvPicPr>
        <p:blipFill>
          <a:blip r:embed="rId3"/>
          <a:stretch>
            <a:fillRect/>
          </a:stretch>
        </p:blipFill>
        <p:spPr>
          <a:xfrm>
            <a:off x="1550581" y="3739634"/>
            <a:ext cx="5715000" cy="6128266"/>
          </a:xfrm>
          <a:prstGeom prst="rect">
            <a:avLst/>
          </a:prstGeom>
        </p:spPr>
      </p:pic>
      <p:sp>
        <p:nvSpPr>
          <p:cNvPr id="3" name="CuadroTexto 2"/>
          <p:cNvSpPr txBox="1"/>
          <p:nvPr/>
        </p:nvSpPr>
        <p:spPr>
          <a:xfrm>
            <a:off x="6781800" y="723900"/>
            <a:ext cx="5867400" cy="1107996"/>
          </a:xfrm>
          <a:prstGeom prst="rect">
            <a:avLst/>
          </a:prstGeom>
          <a:noFill/>
        </p:spPr>
        <p:txBody>
          <a:bodyPr wrap="square" rtlCol="0">
            <a:spAutoFit/>
          </a:bodyPr>
          <a:lstStyle/>
          <a:p>
            <a:r>
              <a:rPr lang="es-AR" sz="6600" b="1" u="sng" dirty="0" smtClean="0">
                <a:solidFill>
                  <a:schemeClr val="bg1"/>
                </a:solidFill>
                <a:latin typeface="Aileron" panose="020B0604020202020204" charset="0"/>
              </a:rPr>
              <a:t>EDA </a:t>
            </a:r>
            <a:r>
              <a:rPr lang="es-AR" sz="6600" b="1" u="sng" dirty="0" err="1" smtClean="0">
                <a:solidFill>
                  <a:schemeClr val="bg1"/>
                </a:solidFill>
                <a:latin typeface="Aileron" panose="020B0604020202020204" charset="0"/>
              </a:rPr>
              <a:t>with</a:t>
            </a:r>
            <a:r>
              <a:rPr lang="es-AR" sz="6600" b="1" u="sng" dirty="0" smtClean="0">
                <a:solidFill>
                  <a:schemeClr val="bg1"/>
                </a:solidFill>
                <a:latin typeface="Aileron" panose="020B0604020202020204" charset="0"/>
              </a:rPr>
              <a:t> SQL</a:t>
            </a:r>
            <a:endParaRPr lang="en-US" sz="6600" b="1" u="sng" dirty="0">
              <a:solidFill>
                <a:schemeClr val="bg1"/>
              </a:solidFill>
              <a:latin typeface="Aileron" panose="020B0604020202020204" charset="0"/>
            </a:endParaRPr>
          </a:p>
        </p:txBody>
      </p:sp>
      <p:sp>
        <p:nvSpPr>
          <p:cNvPr id="4" name="CuadroTexto 3"/>
          <p:cNvSpPr txBox="1"/>
          <p:nvPr/>
        </p:nvSpPr>
        <p:spPr>
          <a:xfrm>
            <a:off x="5715000" y="2324100"/>
            <a:ext cx="7162800" cy="923330"/>
          </a:xfrm>
          <a:prstGeom prst="rect">
            <a:avLst/>
          </a:prstGeom>
          <a:no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rtlCol="0">
            <a:spAutoFit/>
          </a:bodyPr>
          <a:lstStyle/>
          <a:p>
            <a:r>
              <a:rPr lang="es-AR" sz="5400" b="1" dirty="0" err="1" smtClean="0">
                <a:solidFill>
                  <a:schemeClr val="bg1"/>
                </a:solidFill>
                <a:latin typeface="Aileron" panose="020B0604020202020204" charset="0"/>
              </a:rPr>
              <a:t>All</a:t>
            </a:r>
            <a:r>
              <a:rPr lang="es-AR" sz="5400" b="1" dirty="0" smtClean="0">
                <a:solidFill>
                  <a:schemeClr val="bg1"/>
                </a:solidFill>
                <a:latin typeface="Aileron" panose="020B0604020202020204" charset="0"/>
              </a:rPr>
              <a:t> </a:t>
            </a:r>
            <a:r>
              <a:rPr lang="es-AR" sz="5400" b="1" dirty="0" err="1" smtClean="0">
                <a:solidFill>
                  <a:schemeClr val="bg1"/>
                </a:solidFill>
                <a:latin typeface="Aileron" panose="020B0604020202020204" charset="0"/>
              </a:rPr>
              <a:t>launch</a:t>
            </a:r>
            <a:r>
              <a:rPr lang="es-AR" sz="5400" b="1" dirty="0" smtClean="0">
                <a:solidFill>
                  <a:schemeClr val="bg1"/>
                </a:solidFill>
                <a:latin typeface="Aileron" panose="020B0604020202020204" charset="0"/>
              </a:rPr>
              <a:t> </a:t>
            </a:r>
            <a:r>
              <a:rPr lang="es-AR" sz="5400" b="1" dirty="0" err="1" smtClean="0">
                <a:solidFill>
                  <a:schemeClr val="bg1"/>
                </a:solidFill>
                <a:latin typeface="Aileron" panose="020B0604020202020204" charset="0"/>
              </a:rPr>
              <a:t>site</a:t>
            </a:r>
            <a:r>
              <a:rPr lang="es-AR" sz="5400" b="1" dirty="0" smtClean="0">
                <a:solidFill>
                  <a:schemeClr val="bg1"/>
                </a:solidFill>
                <a:latin typeface="Aileron" panose="020B0604020202020204" charset="0"/>
              </a:rPr>
              <a:t> </a:t>
            </a:r>
            <a:r>
              <a:rPr lang="es-AR" sz="5400" b="1" dirty="0" err="1" smtClean="0">
                <a:solidFill>
                  <a:schemeClr val="bg1"/>
                </a:solidFill>
                <a:latin typeface="Aileron" panose="020B0604020202020204" charset="0"/>
              </a:rPr>
              <a:t>names</a:t>
            </a:r>
            <a:endParaRPr lang="en-US" sz="5400" b="1" dirty="0">
              <a:solidFill>
                <a:schemeClr val="bg1"/>
              </a:solidFill>
              <a:latin typeface="Aileron" panose="020B0604020202020204" charset="0"/>
            </a:endParaRPr>
          </a:p>
        </p:txBody>
      </p:sp>
      <p:sp>
        <p:nvSpPr>
          <p:cNvPr id="5" name="CuadroTexto 4"/>
          <p:cNvSpPr txBox="1"/>
          <p:nvPr/>
        </p:nvSpPr>
        <p:spPr>
          <a:xfrm>
            <a:off x="11353800" y="4152899"/>
            <a:ext cx="5105400" cy="4832092"/>
          </a:xfrm>
          <a:prstGeom prst="rect">
            <a:avLst/>
          </a:prstGeom>
          <a:no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rtlCol="0">
            <a:spAutoFit/>
          </a:bodyPr>
          <a:lstStyle/>
          <a:p>
            <a:pPr algn="ctr"/>
            <a:r>
              <a:rPr lang="es-AR" sz="4400" dirty="0" err="1" smtClean="0">
                <a:solidFill>
                  <a:schemeClr val="bg1"/>
                </a:solidFill>
                <a:latin typeface="Aileron" panose="020B0604020202020204" charset="0"/>
              </a:rPr>
              <a:t>They</a:t>
            </a:r>
            <a:r>
              <a:rPr lang="es-AR" sz="4400" dirty="0" smtClean="0">
                <a:solidFill>
                  <a:schemeClr val="bg1"/>
                </a:solidFill>
                <a:latin typeface="Aileron" panose="020B0604020202020204" charset="0"/>
              </a:rPr>
              <a:t> are </a:t>
            </a:r>
            <a:r>
              <a:rPr lang="es-AR" sz="4400" dirty="0" err="1">
                <a:solidFill>
                  <a:schemeClr val="bg1"/>
                </a:solidFill>
                <a:latin typeface="Aileron" panose="020B0604020202020204" charset="0"/>
              </a:rPr>
              <a:t>o</a:t>
            </a:r>
            <a:r>
              <a:rPr lang="es-AR" sz="4400" dirty="0" err="1" smtClean="0">
                <a:solidFill>
                  <a:schemeClr val="bg1"/>
                </a:solidFill>
                <a:latin typeface="Aileron" panose="020B0604020202020204" charset="0"/>
              </a:rPr>
              <a:t>btained</a:t>
            </a:r>
            <a:r>
              <a:rPr lang="es-AR" sz="4400" dirty="0" smtClean="0">
                <a:solidFill>
                  <a:schemeClr val="bg1"/>
                </a:solidFill>
                <a:latin typeface="Aileron" panose="020B0604020202020204" charset="0"/>
              </a:rPr>
              <a:t> </a:t>
            </a:r>
            <a:r>
              <a:rPr lang="es-AR" sz="4400" dirty="0" err="1" smtClean="0">
                <a:solidFill>
                  <a:schemeClr val="bg1"/>
                </a:solidFill>
                <a:latin typeface="Aileron" panose="020B0604020202020204" charset="0"/>
              </a:rPr>
              <a:t>by</a:t>
            </a:r>
            <a:r>
              <a:rPr lang="es-AR" sz="4400" dirty="0" smtClean="0">
                <a:solidFill>
                  <a:schemeClr val="bg1"/>
                </a:solidFill>
                <a:latin typeface="Aileron" panose="020B0604020202020204" charset="0"/>
              </a:rPr>
              <a:t> </a:t>
            </a:r>
            <a:r>
              <a:rPr lang="es-AR" sz="4400" dirty="0" err="1" smtClean="0">
                <a:solidFill>
                  <a:schemeClr val="bg1"/>
                </a:solidFill>
                <a:latin typeface="Aileron" panose="020B0604020202020204" charset="0"/>
              </a:rPr>
              <a:t>selecting</a:t>
            </a:r>
            <a:r>
              <a:rPr lang="es-AR" sz="4400" dirty="0" smtClean="0">
                <a:solidFill>
                  <a:schemeClr val="bg1"/>
                </a:solidFill>
                <a:latin typeface="Aileron" panose="020B0604020202020204" charset="0"/>
              </a:rPr>
              <a:t> </a:t>
            </a:r>
            <a:r>
              <a:rPr lang="es-AR" sz="4400" dirty="0" err="1" smtClean="0">
                <a:solidFill>
                  <a:schemeClr val="bg1"/>
                </a:solidFill>
                <a:latin typeface="Aileron" panose="020B0604020202020204" charset="0"/>
              </a:rPr>
              <a:t>unique</a:t>
            </a:r>
            <a:r>
              <a:rPr lang="es-AR" sz="4400" dirty="0" smtClean="0">
                <a:solidFill>
                  <a:schemeClr val="bg1"/>
                </a:solidFill>
                <a:latin typeface="Aileron" panose="020B0604020202020204" charset="0"/>
              </a:rPr>
              <a:t> </a:t>
            </a:r>
            <a:r>
              <a:rPr lang="es-AR" sz="4400" dirty="0" err="1" smtClean="0">
                <a:solidFill>
                  <a:schemeClr val="bg1"/>
                </a:solidFill>
                <a:latin typeface="Aileron" panose="020B0604020202020204" charset="0"/>
              </a:rPr>
              <a:t>occurrences</a:t>
            </a:r>
            <a:r>
              <a:rPr lang="es-AR" sz="4400" dirty="0" smtClean="0">
                <a:solidFill>
                  <a:schemeClr val="bg1"/>
                </a:solidFill>
                <a:latin typeface="Aileron" panose="020B0604020202020204" charset="0"/>
              </a:rPr>
              <a:t> of “</a:t>
            </a:r>
            <a:r>
              <a:rPr lang="es-AR" sz="4400" dirty="0" err="1" smtClean="0">
                <a:solidFill>
                  <a:schemeClr val="bg1"/>
                </a:solidFill>
                <a:latin typeface="Aileron" panose="020B0604020202020204" charset="0"/>
              </a:rPr>
              <a:t>launch_site</a:t>
            </a:r>
            <a:r>
              <a:rPr lang="es-AR" sz="4400" dirty="0" smtClean="0">
                <a:solidFill>
                  <a:schemeClr val="bg1"/>
                </a:solidFill>
                <a:latin typeface="Aileron" panose="020B0604020202020204" charset="0"/>
              </a:rPr>
              <a:t>” </a:t>
            </a:r>
            <a:r>
              <a:rPr lang="es-AR" sz="4400" dirty="0" err="1" smtClean="0">
                <a:solidFill>
                  <a:schemeClr val="bg1"/>
                </a:solidFill>
                <a:latin typeface="Aileron" panose="020B0604020202020204" charset="0"/>
              </a:rPr>
              <a:t>values</a:t>
            </a:r>
            <a:r>
              <a:rPr lang="es-AR" sz="4400" dirty="0" smtClean="0">
                <a:solidFill>
                  <a:schemeClr val="bg1"/>
                </a:solidFill>
                <a:latin typeface="Aileron" panose="020B0604020202020204" charset="0"/>
              </a:rPr>
              <a:t> </a:t>
            </a:r>
            <a:r>
              <a:rPr lang="es-AR" sz="4400" dirty="0" err="1" smtClean="0">
                <a:solidFill>
                  <a:schemeClr val="bg1"/>
                </a:solidFill>
                <a:latin typeface="Aileron" panose="020B0604020202020204" charset="0"/>
              </a:rPr>
              <a:t>from</a:t>
            </a:r>
            <a:r>
              <a:rPr lang="es-AR" sz="4400" dirty="0" smtClean="0">
                <a:solidFill>
                  <a:schemeClr val="bg1"/>
                </a:solidFill>
                <a:latin typeface="Aileron" panose="020B0604020202020204" charset="0"/>
              </a:rPr>
              <a:t> </a:t>
            </a:r>
            <a:r>
              <a:rPr lang="es-AR" sz="4400" dirty="0" err="1" smtClean="0">
                <a:solidFill>
                  <a:schemeClr val="bg1"/>
                </a:solidFill>
                <a:latin typeface="Aileron" panose="020B0604020202020204" charset="0"/>
              </a:rPr>
              <a:t>the</a:t>
            </a:r>
            <a:r>
              <a:rPr lang="es-AR" sz="4400" dirty="0" smtClean="0">
                <a:solidFill>
                  <a:schemeClr val="bg1"/>
                </a:solidFill>
                <a:latin typeface="Aileron" panose="020B0604020202020204" charset="0"/>
              </a:rPr>
              <a:t> </a:t>
            </a:r>
            <a:r>
              <a:rPr lang="es-AR" sz="4400" dirty="0" err="1" smtClean="0">
                <a:solidFill>
                  <a:schemeClr val="bg1"/>
                </a:solidFill>
                <a:latin typeface="Aileron" panose="020B0604020202020204" charset="0"/>
              </a:rPr>
              <a:t>dataset</a:t>
            </a:r>
            <a:endParaRPr lang="en-US" sz="4400" dirty="0">
              <a:solidFill>
                <a:schemeClr val="bg1"/>
              </a:solidFill>
              <a:latin typeface="Aileron" panose="020B0604020202020204" charset="0"/>
            </a:endParaRPr>
          </a:p>
        </p:txBody>
      </p:sp>
      <p:sp>
        <p:nvSpPr>
          <p:cNvPr id="6" name="Flecha derecha 5"/>
          <p:cNvSpPr/>
          <p:nvPr/>
        </p:nvSpPr>
        <p:spPr>
          <a:xfrm>
            <a:off x="8382000" y="5967411"/>
            <a:ext cx="2171700" cy="12030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4473651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pic>
        <p:nvPicPr>
          <p:cNvPr id="2" name="Imagen 1"/>
          <p:cNvPicPr>
            <a:picLocks noChangeAspect="1"/>
          </p:cNvPicPr>
          <p:nvPr/>
        </p:nvPicPr>
        <p:blipFill>
          <a:blip r:embed="rId3"/>
          <a:stretch>
            <a:fillRect/>
          </a:stretch>
        </p:blipFill>
        <p:spPr>
          <a:xfrm>
            <a:off x="1905000" y="2552700"/>
            <a:ext cx="14478000" cy="3886200"/>
          </a:xfrm>
          <a:prstGeom prst="rect">
            <a:avLst/>
          </a:prstGeom>
        </p:spPr>
      </p:pic>
      <p:sp>
        <p:nvSpPr>
          <p:cNvPr id="3" name="CuadroTexto 2"/>
          <p:cNvSpPr txBox="1"/>
          <p:nvPr/>
        </p:nvSpPr>
        <p:spPr>
          <a:xfrm>
            <a:off x="3276600" y="1181100"/>
            <a:ext cx="12115800" cy="923330"/>
          </a:xfrm>
          <a:prstGeom prst="rect">
            <a:avLst/>
          </a:prstGeom>
          <a:no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rtlCol="0">
            <a:spAutoFit/>
          </a:bodyPr>
          <a:lstStyle/>
          <a:p>
            <a:r>
              <a:rPr lang="es-AR" sz="5400" b="1" dirty="0" err="1" smtClean="0">
                <a:solidFill>
                  <a:schemeClr val="bg1"/>
                </a:solidFill>
                <a:latin typeface="Aileron" panose="020B0604020202020204" charset="0"/>
              </a:rPr>
              <a:t>Launch</a:t>
            </a:r>
            <a:r>
              <a:rPr lang="es-AR" sz="5400" b="1" dirty="0" smtClean="0">
                <a:solidFill>
                  <a:schemeClr val="bg1"/>
                </a:solidFill>
                <a:latin typeface="Aileron" panose="020B0604020202020204" charset="0"/>
              </a:rPr>
              <a:t> </a:t>
            </a:r>
            <a:r>
              <a:rPr lang="es-AR" sz="5400" b="1" dirty="0" err="1" smtClean="0">
                <a:solidFill>
                  <a:schemeClr val="bg1"/>
                </a:solidFill>
                <a:latin typeface="Aileron" panose="020B0604020202020204" charset="0"/>
              </a:rPr>
              <a:t>site</a:t>
            </a:r>
            <a:r>
              <a:rPr lang="es-AR" sz="5400" b="1" dirty="0" smtClean="0">
                <a:solidFill>
                  <a:schemeClr val="bg1"/>
                </a:solidFill>
                <a:latin typeface="Aileron" panose="020B0604020202020204" charset="0"/>
              </a:rPr>
              <a:t> </a:t>
            </a:r>
            <a:r>
              <a:rPr lang="es-AR" sz="5400" b="1" dirty="0" err="1" smtClean="0">
                <a:solidFill>
                  <a:schemeClr val="bg1"/>
                </a:solidFill>
                <a:latin typeface="Aileron" panose="020B0604020202020204" charset="0"/>
              </a:rPr>
              <a:t>names</a:t>
            </a:r>
            <a:r>
              <a:rPr lang="es-AR" sz="5400" b="1" dirty="0" smtClean="0">
                <a:solidFill>
                  <a:schemeClr val="bg1"/>
                </a:solidFill>
                <a:latin typeface="Aileron" panose="020B0604020202020204" charset="0"/>
              </a:rPr>
              <a:t> </a:t>
            </a:r>
            <a:r>
              <a:rPr lang="es-AR" sz="5400" b="1" dirty="0" err="1" smtClean="0">
                <a:solidFill>
                  <a:schemeClr val="bg1"/>
                </a:solidFill>
                <a:latin typeface="Aileron" panose="020B0604020202020204" charset="0"/>
              </a:rPr>
              <a:t>begin</a:t>
            </a:r>
            <a:r>
              <a:rPr lang="es-AR" sz="5400" b="1" dirty="0" smtClean="0">
                <a:solidFill>
                  <a:schemeClr val="bg1"/>
                </a:solidFill>
                <a:latin typeface="Aileron" panose="020B0604020202020204" charset="0"/>
              </a:rPr>
              <a:t> </a:t>
            </a:r>
            <a:r>
              <a:rPr lang="es-AR" sz="5400" b="1" dirty="0" err="1" smtClean="0">
                <a:solidFill>
                  <a:schemeClr val="bg1"/>
                </a:solidFill>
                <a:latin typeface="Aileron" panose="020B0604020202020204" charset="0"/>
              </a:rPr>
              <a:t>with</a:t>
            </a:r>
            <a:r>
              <a:rPr lang="es-AR" sz="5400" b="1" dirty="0" smtClean="0">
                <a:solidFill>
                  <a:schemeClr val="bg1"/>
                </a:solidFill>
                <a:latin typeface="Aileron" panose="020B0604020202020204" charset="0"/>
              </a:rPr>
              <a:t> “CCA”</a:t>
            </a:r>
            <a:endParaRPr lang="en-US" sz="5400" b="1" dirty="0">
              <a:solidFill>
                <a:schemeClr val="bg1"/>
              </a:solidFill>
              <a:latin typeface="Aileron" panose="020B0604020202020204" charset="0"/>
            </a:endParaRPr>
          </a:p>
        </p:txBody>
      </p:sp>
      <p:sp>
        <p:nvSpPr>
          <p:cNvPr id="5" name="Flecha abajo 4"/>
          <p:cNvSpPr/>
          <p:nvPr/>
        </p:nvSpPr>
        <p:spPr>
          <a:xfrm>
            <a:off x="8896350" y="6622755"/>
            <a:ext cx="876300" cy="12192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uadroTexto 5"/>
          <p:cNvSpPr txBox="1"/>
          <p:nvPr/>
        </p:nvSpPr>
        <p:spPr>
          <a:xfrm>
            <a:off x="5372321" y="8006316"/>
            <a:ext cx="7543357" cy="1077218"/>
          </a:xfrm>
          <a:prstGeom prst="rect">
            <a:avLst/>
          </a:prstGeom>
          <a:no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rtlCol="0">
            <a:spAutoFit/>
          </a:bodyPr>
          <a:lstStyle/>
          <a:p>
            <a:pPr marL="342900" indent="-342900" algn="ctr">
              <a:buFont typeface="Arial" panose="020B0604020202020204" pitchFamily="34" charset="0"/>
              <a:buChar char="•"/>
            </a:pPr>
            <a:r>
              <a:rPr lang="es-AR" sz="3200" dirty="0" err="1" smtClean="0">
                <a:solidFill>
                  <a:schemeClr val="bg1"/>
                </a:solidFill>
                <a:latin typeface="Aileron" panose="020B0604020202020204" charset="0"/>
              </a:rPr>
              <a:t>Five</a:t>
            </a:r>
            <a:r>
              <a:rPr lang="es-AR" sz="3200" dirty="0" smtClean="0">
                <a:solidFill>
                  <a:schemeClr val="bg1"/>
                </a:solidFill>
                <a:latin typeface="Aileron" panose="020B0604020202020204" charset="0"/>
              </a:rPr>
              <a:t> </a:t>
            </a:r>
            <a:r>
              <a:rPr lang="es-AR" sz="3200" dirty="0" err="1" smtClean="0">
                <a:solidFill>
                  <a:schemeClr val="bg1"/>
                </a:solidFill>
                <a:latin typeface="Aileron" panose="020B0604020202020204" charset="0"/>
              </a:rPr>
              <a:t>samples</a:t>
            </a:r>
            <a:r>
              <a:rPr lang="es-AR" sz="3200" dirty="0" smtClean="0">
                <a:solidFill>
                  <a:schemeClr val="bg1"/>
                </a:solidFill>
                <a:latin typeface="Aileron" panose="020B0604020202020204" charset="0"/>
              </a:rPr>
              <a:t> of Cape </a:t>
            </a:r>
            <a:r>
              <a:rPr lang="es-AR" sz="3200" dirty="0" err="1" smtClean="0">
                <a:solidFill>
                  <a:schemeClr val="bg1"/>
                </a:solidFill>
                <a:latin typeface="Aileron" panose="020B0604020202020204" charset="0"/>
              </a:rPr>
              <a:t>Canaveral</a:t>
            </a:r>
            <a:r>
              <a:rPr lang="es-AR" sz="3200" dirty="0" smtClean="0">
                <a:solidFill>
                  <a:schemeClr val="bg1"/>
                </a:solidFill>
                <a:latin typeface="Aileron" panose="020B0604020202020204" charset="0"/>
              </a:rPr>
              <a:t> </a:t>
            </a:r>
            <a:r>
              <a:rPr lang="es-AR" sz="3200" dirty="0" err="1" smtClean="0">
                <a:solidFill>
                  <a:schemeClr val="bg1"/>
                </a:solidFill>
                <a:latin typeface="Aileron" panose="020B0604020202020204" charset="0"/>
              </a:rPr>
              <a:t>launches</a:t>
            </a:r>
            <a:endParaRPr lang="en-US" sz="3200" dirty="0">
              <a:solidFill>
                <a:schemeClr val="bg1"/>
              </a:solidFill>
              <a:latin typeface="Aileron" panose="020B0604020202020204" charset="0"/>
            </a:endParaRPr>
          </a:p>
        </p:txBody>
      </p:sp>
    </p:spTree>
    <p:extLst>
      <p:ext uri="{BB962C8B-B14F-4D97-AF65-F5344CB8AC3E}">
        <p14:creationId xmlns:p14="http://schemas.microsoft.com/office/powerpoint/2010/main" val="190097722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CuadroTexto 1"/>
          <p:cNvSpPr txBox="1"/>
          <p:nvPr/>
        </p:nvSpPr>
        <p:spPr>
          <a:xfrm>
            <a:off x="381000" y="571500"/>
            <a:ext cx="6553200" cy="923330"/>
          </a:xfrm>
          <a:prstGeom prst="rect">
            <a:avLst/>
          </a:prstGeom>
          <a:no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rtlCol="0">
            <a:spAutoFit/>
          </a:bodyPr>
          <a:lstStyle/>
          <a:p>
            <a:r>
              <a:rPr lang="es-AR" sz="5400" b="1" dirty="0" smtClean="0">
                <a:solidFill>
                  <a:schemeClr val="bg1"/>
                </a:solidFill>
                <a:latin typeface="Aileron" panose="020B0604020202020204" charset="0"/>
              </a:rPr>
              <a:t>Total </a:t>
            </a:r>
            <a:r>
              <a:rPr lang="es-AR" sz="5400" b="1" dirty="0" err="1" smtClean="0">
                <a:solidFill>
                  <a:schemeClr val="bg1"/>
                </a:solidFill>
                <a:latin typeface="Aileron" panose="020B0604020202020204" charset="0"/>
              </a:rPr>
              <a:t>Payload</a:t>
            </a:r>
            <a:r>
              <a:rPr lang="es-AR" sz="5400" b="1" dirty="0" smtClean="0">
                <a:solidFill>
                  <a:schemeClr val="bg1"/>
                </a:solidFill>
                <a:latin typeface="Aileron" panose="020B0604020202020204" charset="0"/>
              </a:rPr>
              <a:t> </a:t>
            </a:r>
            <a:r>
              <a:rPr lang="es-AR" sz="5400" b="1" dirty="0" err="1">
                <a:solidFill>
                  <a:schemeClr val="bg1"/>
                </a:solidFill>
                <a:latin typeface="Aileron" panose="020B0604020202020204" charset="0"/>
              </a:rPr>
              <a:t>M</a:t>
            </a:r>
            <a:r>
              <a:rPr lang="es-AR" sz="5400" b="1" dirty="0" err="1" smtClean="0">
                <a:solidFill>
                  <a:schemeClr val="bg1"/>
                </a:solidFill>
                <a:latin typeface="Aileron" panose="020B0604020202020204" charset="0"/>
              </a:rPr>
              <a:t>ass</a:t>
            </a:r>
            <a:endParaRPr lang="en-US" sz="5400" b="1" dirty="0">
              <a:solidFill>
                <a:schemeClr val="bg1"/>
              </a:solidFill>
              <a:latin typeface="Aileron" panose="020B0604020202020204" charset="0"/>
            </a:endParaRPr>
          </a:p>
        </p:txBody>
      </p:sp>
      <p:pic>
        <p:nvPicPr>
          <p:cNvPr id="3" name="Imagen 2"/>
          <p:cNvPicPr>
            <a:picLocks noChangeAspect="1"/>
          </p:cNvPicPr>
          <p:nvPr/>
        </p:nvPicPr>
        <p:blipFill>
          <a:blip r:embed="rId3"/>
          <a:stretch>
            <a:fillRect/>
          </a:stretch>
        </p:blipFill>
        <p:spPr>
          <a:xfrm>
            <a:off x="964019" y="1866900"/>
            <a:ext cx="2590800" cy="1752600"/>
          </a:xfrm>
          <a:prstGeom prst="rect">
            <a:avLst/>
          </a:prstGeom>
        </p:spPr>
      </p:pic>
      <p:sp>
        <p:nvSpPr>
          <p:cNvPr id="4" name="CuadroTexto 3"/>
          <p:cNvSpPr txBox="1"/>
          <p:nvPr/>
        </p:nvSpPr>
        <p:spPr>
          <a:xfrm>
            <a:off x="381000" y="4024354"/>
            <a:ext cx="10439400" cy="923330"/>
          </a:xfrm>
          <a:prstGeom prst="rect">
            <a:avLst/>
          </a:prstGeom>
          <a:no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rtlCol="0">
            <a:spAutoFit/>
          </a:bodyPr>
          <a:lstStyle/>
          <a:p>
            <a:r>
              <a:rPr lang="en-US" sz="5400" dirty="0">
                <a:solidFill>
                  <a:schemeClr val="bg1"/>
                </a:solidFill>
                <a:latin typeface="Aileron" panose="020B0604020202020204" charset="0"/>
              </a:rPr>
              <a:t>Average payload mass by F9 v1.1</a:t>
            </a:r>
            <a:endParaRPr lang="en-US" sz="5400" b="1" dirty="0">
              <a:solidFill>
                <a:schemeClr val="bg1"/>
              </a:solidFill>
              <a:latin typeface="Aileron" panose="020B0604020202020204" charset="0"/>
            </a:endParaRPr>
          </a:p>
        </p:txBody>
      </p:sp>
      <p:pic>
        <p:nvPicPr>
          <p:cNvPr id="5" name="Imagen 4"/>
          <p:cNvPicPr>
            <a:picLocks noChangeAspect="1"/>
          </p:cNvPicPr>
          <p:nvPr/>
        </p:nvPicPr>
        <p:blipFill>
          <a:blip r:embed="rId4"/>
          <a:stretch>
            <a:fillRect/>
          </a:stretch>
        </p:blipFill>
        <p:spPr>
          <a:xfrm>
            <a:off x="964019" y="5135594"/>
            <a:ext cx="2590800" cy="1760506"/>
          </a:xfrm>
          <a:prstGeom prst="rect">
            <a:avLst/>
          </a:prstGeom>
        </p:spPr>
      </p:pic>
      <p:sp>
        <p:nvSpPr>
          <p:cNvPr id="6" name="CuadroTexto 5"/>
          <p:cNvSpPr txBox="1"/>
          <p:nvPr/>
        </p:nvSpPr>
        <p:spPr>
          <a:xfrm>
            <a:off x="381000" y="7084010"/>
            <a:ext cx="11430000" cy="923330"/>
          </a:xfrm>
          <a:prstGeom prst="rect">
            <a:avLst/>
          </a:prstGeom>
          <a:no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rtlCol="0">
            <a:spAutoFit/>
          </a:bodyPr>
          <a:lstStyle/>
          <a:p>
            <a:r>
              <a:rPr lang="en-US" sz="5400" dirty="0">
                <a:solidFill>
                  <a:schemeClr val="bg1"/>
                </a:solidFill>
                <a:latin typeface="Aileron" panose="020B0604020202020204" charset="0"/>
              </a:rPr>
              <a:t>First successful ground landing date</a:t>
            </a:r>
            <a:endParaRPr lang="en-US" sz="5400" b="1" dirty="0">
              <a:solidFill>
                <a:schemeClr val="bg1"/>
              </a:solidFill>
              <a:latin typeface="Aileron" panose="020B0604020202020204" charset="0"/>
            </a:endParaRPr>
          </a:p>
        </p:txBody>
      </p:sp>
      <p:pic>
        <p:nvPicPr>
          <p:cNvPr id="7" name="Imagen 6"/>
          <p:cNvPicPr>
            <a:picLocks noChangeAspect="1"/>
          </p:cNvPicPr>
          <p:nvPr/>
        </p:nvPicPr>
        <p:blipFill>
          <a:blip r:embed="rId5"/>
          <a:stretch>
            <a:fillRect/>
          </a:stretch>
        </p:blipFill>
        <p:spPr>
          <a:xfrm>
            <a:off x="964019" y="8224490"/>
            <a:ext cx="2590800" cy="1919176"/>
          </a:xfrm>
          <a:prstGeom prst="rect">
            <a:avLst/>
          </a:prstGeom>
        </p:spPr>
      </p:pic>
      <p:sp>
        <p:nvSpPr>
          <p:cNvPr id="9" name="CuadroTexto 8"/>
          <p:cNvSpPr txBox="1"/>
          <p:nvPr/>
        </p:nvSpPr>
        <p:spPr>
          <a:xfrm>
            <a:off x="7239000" y="2204591"/>
            <a:ext cx="8229601" cy="1077218"/>
          </a:xfrm>
          <a:prstGeom prst="rect">
            <a:avLst/>
          </a:prstGeom>
          <a:no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rtlCol="0">
            <a:spAutoFit/>
          </a:bodyPr>
          <a:lstStyle/>
          <a:p>
            <a:pPr marL="342900" indent="-342900" algn="ctr">
              <a:buFont typeface="Arial" panose="020B0604020202020204" pitchFamily="34" charset="0"/>
              <a:buChar char="•"/>
            </a:pPr>
            <a:r>
              <a:rPr lang="en-US" sz="3200" dirty="0">
                <a:solidFill>
                  <a:schemeClr val="bg1"/>
                </a:solidFill>
                <a:latin typeface="Aileron" panose="020B0604020202020204" charset="0"/>
              </a:rPr>
              <a:t>Displaying the total payload mass carried by boosters launched by NASA (CRS)</a:t>
            </a:r>
          </a:p>
        </p:txBody>
      </p:sp>
      <p:sp>
        <p:nvSpPr>
          <p:cNvPr id="11" name="CuadroTexto 10"/>
          <p:cNvSpPr txBox="1"/>
          <p:nvPr/>
        </p:nvSpPr>
        <p:spPr>
          <a:xfrm>
            <a:off x="7239000" y="8645469"/>
            <a:ext cx="9601200" cy="1077218"/>
          </a:xfrm>
          <a:prstGeom prst="rect">
            <a:avLst/>
          </a:prstGeom>
          <a:no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rtlCol="0">
            <a:spAutoFit/>
          </a:bodyPr>
          <a:lstStyle/>
          <a:p>
            <a:pPr marL="342900" indent="-342900" algn="ctr">
              <a:buFont typeface="Arial" panose="020B0604020202020204" pitchFamily="34" charset="0"/>
              <a:buChar char="•"/>
            </a:pPr>
            <a:r>
              <a:rPr lang="en-US" sz="3200" dirty="0">
                <a:solidFill>
                  <a:schemeClr val="bg1"/>
                </a:solidFill>
                <a:latin typeface="Aileron" panose="020B0604020202020204" charset="0"/>
              </a:rPr>
              <a:t>Listing the date when the first successful landing outcome in ground pad was </a:t>
            </a:r>
            <a:r>
              <a:rPr lang="en-US" sz="3200" dirty="0" smtClean="0">
                <a:solidFill>
                  <a:schemeClr val="bg1"/>
                </a:solidFill>
                <a:latin typeface="Aileron" panose="020B0604020202020204" charset="0"/>
              </a:rPr>
              <a:t>achieved</a:t>
            </a:r>
            <a:endParaRPr lang="en-US" sz="3200" dirty="0">
              <a:solidFill>
                <a:schemeClr val="bg1"/>
              </a:solidFill>
              <a:latin typeface="Aileron" panose="020B0604020202020204" charset="0"/>
            </a:endParaRPr>
          </a:p>
        </p:txBody>
      </p:sp>
      <p:sp>
        <p:nvSpPr>
          <p:cNvPr id="12" name="CuadroTexto 11"/>
          <p:cNvSpPr txBox="1"/>
          <p:nvPr/>
        </p:nvSpPr>
        <p:spPr>
          <a:xfrm>
            <a:off x="7239000" y="5605870"/>
            <a:ext cx="8229601" cy="1077218"/>
          </a:xfrm>
          <a:prstGeom prst="rect">
            <a:avLst/>
          </a:prstGeom>
          <a:no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rtlCol="0">
            <a:spAutoFit/>
          </a:bodyPr>
          <a:lstStyle/>
          <a:p>
            <a:pPr marL="342900" indent="-342900" algn="ctr">
              <a:buFont typeface="Arial" panose="020B0604020202020204" pitchFamily="34" charset="0"/>
              <a:buChar char="•"/>
            </a:pPr>
            <a:r>
              <a:rPr lang="en-US" sz="3200" dirty="0">
                <a:solidFill>
                  <a:schemeClr val="bg1"/>
                </a:solidFill>
                <a:latin typeface="Aileron" panose="020B0604020202020204" charset="0"/>
              </a:rPr>
              <a:t>Displaying average payload mass carried by booster version F9 v1.1</a:t>
            </a:r>
          </a:p>
        </p:txBody>
      </p:sp>
      <p:sp>
        <p:nvSpPr>
          <p:cNvPr id="13" name="Flecha derecha 12"/>
          <p:cNvSpPr/>
          <p:nvPr/>
        </p:nvSpPr>
        <p:spPr>
          <a:xfrm>
            <a:off x="4267200" y="2476500"/>
            <a:ext cx="2971800" cy="7415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lecha derecha 13"/>
          <p:cNvSpPr/>
          <p:nvPr/>
        </p:nvSpPr>
        <p:spPr>
          <a:xfrm>
            <a:off x="4267200" y="5690230"/>
            <a:ext cx="2971800" cy="7309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lecha derecha 14"/>
          <p:cNvSpPr/>
          <p:nvPr/>
        </p:nvSpPr>
        <p:spPr>
          <a:xfrm>
            <a:off x="4114800" y="8818593"/>
            <a:ext cx="2971800" cy="7309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7075667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CuadroTexto 1"/>
          <p:cNvSpPr txBox="1"/>
          <p:nvPr/>
        </p:nvSpPr>
        <p:spPr>
          <a:xfrm>
            <a:off x="405809" y="848141"/>
            <a:ext cx="5486400" cy="4247317"/>
          </a:xfrm>
          <a:prstGeom prst="rect">
            <a:avLst/>
          </a:prstGeom>
          <a:no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rtlCol="0">
            <a:spAutoFit/>
          </a:bodyPr>
          <a:lstStyle/>
          <a:p>
            <a:r>
              <a:rPr lang="en-US" sz="5400" dirty="0">
                <a:solidFill>
                  <a:schemeClr val="bg1"/>
                </a:solidFill>
                <a:latin typeface="Aileron" panose="020B0604020202020204" charset="0"/>
              </a:rPr>
              <a:t>Successful drone ship landing with payload between 4000 and 6000</a:t>
            </a:r>
            <a:endParaRPr lang="en-US" sz="5400" b="1" dirty="0">
              <a:solidFill>
                <a:schemeClr val="bg1"/>
              </a:solidFill>
              <a:latin typeface="Aileron" panose="020B0604020202020204" charset="0"/>
            </a:endParaRPr>
          </a:p>
        </p:txBody>
      </p:sp>
      <p:sp>
        <p:nvSpPr>
          <p:cNvPr id="3" name="CuadroTexto 2"/>
          <p:cNvSpPr txBox="1"/>
          <p:nvPr/>
        </p:nvSpPr>
        <p:spPr>
          <a:xfrm>
            <a:off x="365051" y="5905500"/>
            <a:ext cx="5334000" cy="3416320"/>
          </a:xfrm>
          <a:prstGeom prst="rect">
            <a:avLst/>
          </a:prstGeom>
          <a:no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rtlCol="0">
            <a:spAutoFit/>
          </a:bodyPr>
          <a:lstStyle/>
          <a:p>
            <a:r>
              <a:rPr lang="en-US" sz="5400" dirty="0">
                <a:solidFill>
                  <a:schemeClr val="bg1"/>
                </a:solidFill>
                <a:latin typeface="Aileron" panose="020B0604020202020204" charset="0"/>
              </a:rPr>
              <a:t>Total number of successful and failure mission outcomes</a:t>
            </a:r>
            <a:endParaRPr lang="en-US" sz="5400" b="1" dirty="0">
              <a:solidFill>
                <a:schemeClr val="bg1"/>
              </a:solidFill>
              <a:latin typeface="Aileron" panose="020B0604020202020204" charset="0"/>
            </a:endParaRPr>
          </a:p>
        </p:txBody>
      </p:sp>
      <p:pic>
        <p:nvPicPr>
          <p:cNvPr id="4" name="Imagen 3"/>
          <p:cNvPicPr>
            <a:picLocks noChangeAspect="1"/>
          </p:cNvPicPr>
          <p:nvPr/>
        </p:nvPicPr>
        <p:blipFill>
          <a:blip r:embed="rId3"/>
          <a:stretch>
            <a:fillRect/>
          </a:stretch>
        </p:blipFill>
        <p:spPr>
          <a:xfrm>
            <a:off x="7820186" y="1714499"/>
            <a:ext cx="2971800" cy="2514600"/>
          </a:xfrm>
          <a:prstGeom prst="rect">
            <a:avLst/>
          </a:prstGeom>
        </p:spPr>
      </p:pic>
      <p:pic>
        <p:nvPicPr>
          <p:cNvPr id="5" name="Imagen 4"/>
          <p:cNvPicPr>
            <a:picLocks noChangeAspect="1"/>
          </p:cNvPicPr>
          <p:nvPr/>
        </p:nvPicPr>
        <p:blipFill>
          <a:blip r:embed="rId4"/>
          <a:stretch>
            <a:fillRect/>
          </a:stretch>
        </p:blipFill>
        <p:spPr>
          <a:xfrm>
            <a:off x="7391400" y="6241196"/>
            <a:ext cx="3400586" cy="2744927"/>
          </a:xfrm>
          <a:prstGeom prst="rect">
            <a:avLst/>
          </a:prstGeom>
        </p:spPr>
      </p:pic>
      <p:sp>
        <p:nvSpPr>
          <p:cNvPr id="6" name="Flecha derecha 5"/>
          <p:cNvSpPr/>
          <p:nvPr/>
        </p:nvSpPr>
        <p:spPr>
          <a:xfrm>
            <a:off x="6172200" y="2705100"/>
            <a:ext cx="1371600" cy="838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lecha derecha 6"/>
          <p:cNvSpPr/>
          <p:nvPr/>
        </p:nvSpPr>
        <p:spPr>
          <a:xfrm>
            <a:off x="5892209" y="7277100"/>
            <a:ext cx="1346791" cy="914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lecha derecha 7"/>
          <p:cNvSpPr/>
          <p:nvPr/>
        </p:nvSpPr>
        <p:spPr>
          <a:xfrm>
            <a:off x="11068372" y="2705100"/>
            <a:ext cx="1981200" cy="838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lecha derecha 8"/>
          <p:cNvSpPr/>
          <p:nvPr/>
        </p:nvSpPr>
        <p:spPr>
          <a:xfrm>
            <a:off x="11105586" y="7277100"/>
            <a:ext cx="1981200" cy="838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uadroTexto 9"/>
          <p:cNvSpPr txBox="1"/>
          <p:nvPr/>
        </p:nvSpPr>
        <p:spPr>
          <a:xfrm>
            <a:off x="12719963" y="2019806"/>
            <a:ext cx="5466968" cy="3046988"/>
          </a:xfrm>
          <a:prstGeom prst="rect">
            <a:avLst/>
          </a:prstGeom>
          <a:no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rtlCol="0">
            <a:spAutoFit/>
          </a:bodyPr>
          <a:lstStyle/>
          <a:p>
            <a:pPr marL="342900" indent="-342900" algn="ctr">
              <a:buFont typeface="Arial" panose="020B0604020202020204" pitchFamily="34" charset="0"/>
              <a:buChar char="•"/>
            </a:pPr>
            <a:r>
              <a:rPr lang="en-US" sz="3200" dirty="0">
                <a:solidFill>
                  <a:schemeClr val="bg1"/>
                </a:solidFill>
                <a:latin typeface="Aileron" panose="020B0604020202020204" charset="0"/>
              </a:rPr>
              <a:t>Listing the names of the boosters which have success in drone ship and have payload mass greater than 4000 but less than 6000</a:t>
            </a:r>
          </a:p>
        </p:txBody>
      </p:sp>
      <p:sp>
        <p:nvSpPr>
          <p:cNvPr id="11" name="CuadroTexto 10"/>
          <p:cNvSpPr txBox="1"/>
          <p:nvPr/>
        </p:nvSpPr>
        <p:spPr>
          <a:xfrm>
            <a:off x="12719963" y="6838027"/>
            <a:ext cx="4371784" cy="2554545"/>
          </a:xfrm>
          <a:prstGeom prst="rect">
            <a:avLst/>
          </a:prstGeom>
          <a:no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rtlCol="0">
            <a:spAutoFit/>
          </a:bodyPr>
          <a:lstStyle/>
          <a:p>
            <a:pPr marL="342900" indent="-342900" algn="ctr">
              <a:buFont typeface="Arial" panose="020B0604020202020204" pitchFamily="34" charset="0"/>
              <a:buChar char="•"/>
            </a:pPr>
            <a:r>
              <a:rPr lang="en-US" sz="3200" dirty="0">
                <a:solidFill>
                  <a:schemeClr val="bg1"/>
                </a:solidFill>
                <a:latin typeface="Aileron" panose="020B0604020202020204" charset="0"/>
              </a:rPr>
              <a:t>Listing the total number of successful and failure mission outcomes</a:t>
            </a:r>
          </a:p>
        </p:txBody>
      </p:sp>
    </p:spTree>
    <p:extLst>
      <p:ext uri="{BB962C8B-B14F-4D97-AF65-F5344CB8AC3E}">
        <p14:creationId xmlns:p14="http://schemas.microsoft.com/office/powerpoint/2010/main" val="114719362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CuadroTexto 1"/>
          <p:cNvSpPr txBox="1"/>
          <p:nvPr/>
        </p:nvSpPr>
        <p:spPr>
          <a:xfrm>
            <a:off x="2895600" y="495300"/>
            <a:ext cx="10972800" cy="1754326"/>
          </a:xfrm>
          <a:prstGeom prst="rect">
            <a:avLst/>
          </a:prstGeom>
          <a:no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rtlCol="0">
            <a:spAutoFit/>
          </a:bodyPr>
          <a:lstStyle/>
          <a:p>
            <a:r>
              <a:rPr lang="en-US" sz="5400" dirty="0">
                <a:solidFill>
                  <a:schemeClr val="bg1"/>
                </a:solidFill>
                <a:latin typeface="Aileron" panose="020B0604020202020204" charset="0"/>
              </a:rPr>
              <a:t>Successful drone ship landing with payload between 4000 and 6000</a:t>
            </a:r>
            <a:endParaRPr lang="en-US" sz="5400" b="1" dirty="0">
              <a:solidFill>
                <a:schemeClr val="bg1"/>
              </a:solidFill>
              <a:latin typeface="Aileron" panose="020B0604020202020204" charset="0"/>
            </a:endParaRPr>
          </a:p>
        </p:txBody>
      </p:sp>
      <p:pic>
        <p:nvPicPr>
          <p:cNvPr id="3" name="Imagen 2"/>
          <p:cNvPicPr>
            <a:picLocks noChangeAspect="1"/>
          </p:cNvPicPr>
          <p:nvPr/>
        </p:nvPicPr>
        <p:blipFill>
          <a:blip r:embed="rId3"/>
          <a:stretch>
            <a:fillRect/>
          </a:stretch>
        </p:blipFill>
        <p:spPr>
          <a:xfrm>
            <a:off x="1676400" y="2628900"/>
            <a:ext cx="4419600" cy="7315200"/>
          </a:xfrm>
          <a:prstGeom prst="rect">
            <a:avLst/>
          </a:prstGeom>
        </p:spPr>
      </p:pic>
      <p:sp>
        <p:nvSpPr>
          <p:cNvPr id="4" name="Flecha derecha 3"/>
          <p:cNvSpPr/>
          <p:nvPr/>
        </p:nvSpPr>
        <p:spPr>
          <a:xfrm>
            <a:off x="7315200" y="5448300"/>
            <a:ext cx="1752600" cy="838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uadroTexto 4"/>
          <p:cNvSpPr txBox="1"/>
          <p:nvPr/>
        </p:nvSpPr>
        <p:spPr>
          <a:xfrm>
            <a:off x="9448800" y="3531900"/>
            <a:ext cx="5410200" cy="5509200"/>
          </a:xfrm>
          <a:prstGeom prst="rect">
            <a:avLst/>
          </a:prstGeom>
          <a:no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rtlCol="0">
            <a:spAutoFit/>
          </a:bodyPr>
          <a:lstStyle/>
          <a:p>
            <a:pPr marL="342900" indent="-342900" algn="ctr">
              <a:buFont typeface="Arial" panose="020B0604020202020204" pitchFamily="34" charset="0"/>
              <a:buChar char="•"/>
            </a:pPr>
            <a:r>
              <a:rPr lang="en-US" sz="4400" dirty="0">
                <a:solidFill>
                  <a:schemeClr val="bg1"/>
                </a:solidFill>
                <a:latin typeface="Aileron" panose="020B0604020202020204" charset="0"/>
              </a:rPr>
              <a:t>Listing the names of the boosters which have success in drone ship and have payload mass greater than 4000 but less than 6000</a:t>
            </a:r>
            <a:endParaRPr lang="en-US" sz="4400" dirty="0">
              <a:solidFill>
                <a:schemeClr val="bg1"/>
              </a:solidFill>
              <a:latin typeface="Aileron" panose="020B0604020202020204" charset="0"/>
            </a:endParaRPr>
          </a:p>
        </p:txBody>
      </p:sp>
    </p:spTree>
    <p:extLst>
      <p:ext uri="{BB962C8B-B14F-4D97-AF65-F5344CB8AC3E}">
        <p14:creationId xmlns:p14="http://schemas.microsoft.com/office/powerpoint/2010/main" val="340614108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CuadroTexto 1"/>
          <p:cNvSpPr txBox="1"/>
          <p:nvPr/>
        </p:nvSpPr>
        <p:spPr>
          <a:xfrm>
            <a:off x="5334000" y="1333500"/>
            <a:ext cx="6934200" cy="923330"/>
          </a:xfrm>
          <a:prstGeom prst="rect">
            <a:avLst/>
          </a:prstGeom>
          <a:no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rtlCol="0">
            <a:spAutoFit/>
          </a:bodyPr>
          <a:lstStyle/>
          <a:p>
            <a:pPr algn="ctr"/>
            <a:r>
              <a:rPr lang="en-US" sz="5400" dirty="0" smtClean="0">
                <a:solidFill>
                  <a:schemeClr val="bg1"/>
                </a:solidFill>
                <a:latin typeface="Aileron" panose="020B0604020202020204" charset="0"/>
              </a:rPr>
              <a:t>2015 Launch Records</a:t>
            </a:r>
            <a:endParaRPr lang="en-US" sz="5400" b="1" dirty="0">
              <a:solidFill>
                <a:schemeClr val="bg1"/>
              </a:solidFill>
              <a:latin typeface="Aileron" panose="020B0604020202020204" charset="0"/>
            </a:endParaRPr>
          </a:p>
        </p:txBody>
      </p:sp>
      <p:pic>
        <p:nvPicPr>
          <p:cNvPr id="3" name="Imagen 2"/>
          <p:cNvPicPr>
            <a:picLocks noChangeAspect="1"/>
          </p:cNvPicPr>
          <p:nvPr/>
        </p:nvPicPr>
        <p:blipFill>
          <a:blip r:embed="rId3"/>
          <a:stretch>
            <a:fillRect/>
          </a:stretch>
        </p:blipFill>
        <p:spPr>
          <a:xfrm>
            <a:off x="533400" y="4457700"/>
            <a:ext cx="6019800" cy="4114800"/>
          </a:xfrm>
          <a:prstGeom prst="rect">
            <a:avLst/>
          </a:prstGeom>
        </p:spPr>
      </p:pic>
      <p:sp>
        <p:nvSpPr>
          <p:cNvPr id="4" name="Flecha derecha 3"/>
          <p:cNvSpPr/>
          <p:nvPr/>
        </p:nvSpPr>
        <p:spPr>
          <a:xfrm>
            <a:off x="7315200" y="5717949"/>
            <a:ext cx="3276600" cy="15541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uadroTexto 4"/>
          <p:cNvSpPr txBox="1"/>
          <p:nvPr/>
        </p:nvSpPr>
        <p:spPr>
          <a:xfrm>
            <a:off x="10820400" y="4417516"/>
            <a:ext cx="5410200" cy="4154984"/>
          </a:xfrm>
          <a:prstGeom prst="rect">
            <a:avLst/>
          </a:prstGeom>
          <a:no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rtlCol="0">
            <a:spAutoFit/>
          </a:bodyPr>
          <a:lstStyle/>
          <a:p>
            <a:pPr marL="342900" indent="-342900" algn="ctr">
              <a:buFont typeface="Arial" panose="020B0604020202020204" pitchFamily="34" charset="0"/>
              <a:buChar char="•"/>
            </a:pPr>
            <a:r>
              <a:rPr lang="en-US" sz="4400" dirty="0" smtClean="0">
                <a:solidFill>
                  <a:schemeClr val="bg1"/>
                </a:solidFill>
                <a:latin typeface="Aileron" panose="020B0604020202020204" charset="0"/>
              </a:rPr>
              <a:t>Failed landing outcomes in drone ship, their booster versions, and launch site names for in year 2015</a:t>
            </a:r>
            <a:endParaRPr lang="en-US" sz="4400" dirty="0">
              <a:solidFill>
                <a:schemeClr val="bg1"/>
              </a:solidFill>
              <a:latin typeface="Aileron" panose="020B0604020202020204" charset="0"/>
            </a:endParaRPr>
          </a:p>
        </p:txBody>
      </p:sp>
    </p:spTree>
    <p:extLst>
      <p:ext uri="{BB962C8B-B14F-4D97-AF65-F5344CB8AC3E}">
        <p14:creationId xmlns:p14="http://schemas.microsoft.com/office/powerpoint/2010/main" val="249601925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CuadroTexto 1"/>
          <p:cNvSpPr txBox="1"/>
          <p:nvPr/>
        </p:nvSpPr>
        <p:spPr>
          <a:xfrm>
            <a:off x="2590800" y="4076700"/>
            <a:ext cx="11734800" cy="1107996"/>
          </a:xfrm>
          <a:prstGeom prst="rect">
            <a:avLst/>
          </a:prstGeom>
          <a:no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rtlCol="0">
            <a:spAutoFit/>
          </a:bodyPr>
          <a:lstStyle/>
          <a:p>
            <a:pPr algn="ctr"/>
            <a:r>
              <a:rPr lang="en-US" sz="6600" b="1" dirty="0">
                <a:solidFill>
                  <a:schemeClr val="bg1"/>
                </a:solidFill>
                <a:latin typeface="Aileron" panose="020B0604020202020204" charset="0"/>
              </a:rPr>
              <a:t>Interactive M</a:t>
            </a:r>
            <a:r>
              <a:rPr lang="en-US" sz="6600" b="1" dirty="0" smtClean="0">
                <a:solidFill>
                  <a:schemeClr val="bg1"/>
                </a:solidFill>
                <a:latin typeface="Aileron" panose="020B0604020202020204" charset="0"/>
              </a:rPr>
              <a:t>aps </a:t>
            </a:r>
            <a:r>
              <a:rPr lang="en-US" sz="6600" b="1" dirty="0">
                <a:solidFill>
                  <a:schemeClr val="bg1"/>
                </a:solidFill>
                <a:latin typeface="Aileron" panose="020B0604020202020204" charset="0"/>
              </a:rPr>
              <a:t>with Folium </a:t>
            </a:r>
            <a:endParaRPr lang="en-US" sz="6600" b="1" dirty="0">
              <a:solidFill>
                <a:schemeClr val="bg1"/>
              </a:solidFill>
              <a:latin typeface="Aileron" panose="020B0604020202020204" charset="0"/>
            </a:endParaRPr>
          </a:p>
        </p:txBody>
      </p:sp>
    </p:spTree>
    <p:extLst>
      <p:ext uri="{BB962C8B-B14F-4D97-AF65-F5344CB8AC3E}">
        <p14:creationId xmlns:p14="http://schemas.microsoft.com/office/powerpoint/2010/main" val="404898240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778" b="7778"/>
          <a:stretch>
            <a:fillRect/>
          </a:stretch>
        </p:blipFill>
        <p:spPr>
          <a:xfrm>
            <a:off x="0" y="0"/>
            <a:ext cx="18288000" cy="10287000"/>
          </a:xfrm>
          <a:prstGeom prst="rect">
            <a:avLst/>
          </a:prstGeom>
        </p:spPr>
      </p:pic>
      <p:sp>
        <p:nvSpPr>
          <p:cNvPr id="3" name="TextBox 3"/>
          <p:cNvSpPr txBox="1"/>
          <p:nvPr/>
        </p:nvSpPr>
        <p:spPr>
          <a:xfrm>
            <a:off x="6259669" y="1348925"/>
            <a:ext cx="5379244" cy="837565"/>
          </a:xfrm>
          <a:prstGeom prst="rect">
            <a:avLst/>
          </a:prstGeom>
        </p:spPr>
        <p:txBody>
          <a:bodyPr lIns="0" tIns="0" rIns="0" bIns="0" rtlCol="0" anchor="t">
            <a:spAutoFit/>
          </a:bodyPr>
          <a:lstStyle/>
          <a:p>
            <a:pPr algn="ctr">
              <a:lnSpc>
                <a:spcPts val="6859"/>
              </a:lnSpc>
              <a:spcBef>
                <a:spcPct val="0"/>
              </a:spcBef>
            </a:pPr>
            <a:r>
              <a:rPr lang="en-US" sz="4899">
                <a:solidFill>
                  <a:srgbClr val="FFFFFF"/>
                </a:solidFill>
                <a:latin typeface="HK Grotesk Medium"/>
              </a:rPr>
              <a:t>Executive Summary</a:t>
            </a:r>
          </a:p>
        </p:txBody>
      </p:sp>
      <p:sp>
        <p:nvSpPr>
          <p:cNvPr id="4" name="TextBox 4"/>
          <p:cNvSpPr txBox="1"/>
          <p:nvPr/>
        </p:nvSpPr>
        <p:spPr>
          <a:xfrm>
            <a:off x="2055649" y="2691316"/>
            <a:ext cx="6396633" cy="721995"/>
          </a:xfrm>
          <a:prstGeom prst="rect">
            <a:avLst/>
          </a:prstGeom>
        </p:spPr>
        <p:txBody>
          <a:bodyPr lIns="0" tIns="0" rIns="0" bIns="0" rtlCol="0" anchor="t">
            <a:spAutoFit/>
          </a:bodyPr>
          <a:lstStyle/>
          <a:p>
            <a:pPr algn="ctr">
              <a:lnSpc>
                <a:spcPts val="5879"/>
              </a:lnSpc>
              <a:spcBef>
                <a:spcPct val="0"/>
              </a:spcBef>
            </a:pPr>
            <a:r>
              <a:rPr lang="en-US" sz="4199">
                <a:solidFill>
                  <a:srgbClr val="FFFFFF"/>
                </a:solidFill>
                <a:latin typeface="HK Grotesk Medium"/>
              </a:rPr>
              <a:t>Summary of methodologies</a:t>
            </a:r>
          </a:p>
        </p:txBody>
      </p:sp>
      <p:sp>
        <p:nvSpPr>
          <p:cNvPr id="5" name="TextBox 5"/>
          <p:cNvSpPr txBox="1"/>
          <p:nvPr/>
        </p:nvSpPr>
        <p:spPr>
          <a:xfrm>
            <a:off x="1028700" y="3841873"/>
            <a:ext cx="8450532" cy="5728336"/>
          </a:xfrm>
          <a:prstGeom prst="rect">
            <a:avLst/>
          </a:prstGeom>
        </p:spPr>
        <p:txBody>
          <a:bodyPr lIns="0" tIns="0" rIns="0" bIns="0" rtlCol="0" anchor="t">
            <a:spAutoFit/>
          </a:bodyPr>
          <a:lstStyle/>
          <a:p>
            <a:pPr marL="777235" lvl="1" indent="-388618" algn="ctr">
              <a:lnSpc>
                <a:spcPts val="5039"/>
              </a:lnSpc>
              <a:buFont typeface="Arial"/>
              <a:buChar char="•"/>
            </a:pPr>
            <a:r>
              <a:rPr lang="en-US" sz="3599">
                <a:solidFill>
                  <a:srgbClr val="FFFFFF"/>
                </a:solidFill>
                <a:latin typeface="HK Grotesk"/>
              </a:rPr>
              <a:t>Data Collection</a:t>
            </a:r>
          </a:p>
          <a:p>
            <a:pPr marL="777235" lvl="1" indent="-388618" algn="ctr">
              <a:lnSpc>
                <a:spcPts val="5039"/>
              </a:lnSpc>
              <a:buFont typeface="Arial"/>
              <a:buChar char="•"/>
            </a:pPr>
            <a:r>
              <a:rPr lang="en-US" sz="3599">
                <a:solidFill>
                  <a:srgbClr val="FFFFFF"/>
                </a:solidFill>
                <a:latin typeface="HK Grotesk"/>
              </a:rPr>
              <a:t>Data Wrangling</a:t>
            </a:r>
          </a:p>
          <a:p>
            <a:pPr marL="777235" lvl="1" indent="-388618" algn="ctr">
              <a:lnSpc>
                <a:spcPts val="5039"/>
              </a:lnSpc>
              <a:buFont typeface="Arial"/>
              <a:buChar char="•"/>
            </a:pPr>
            <a:r>
              <a:rPr lang="en-US" sz="3599">
                <a:solidFill>
                  <a:srgbClr val="FFFFFF"/>
                </a:solidFill>
                <a:latin typeface="HK Grotesk"/>
              </a:rPr>
              <a:t>Exploratory Data Analysis with Data Visualization</a:t>
            </a:r>
          </a:p>
          <a:p>
            <a:pPr marL="777235" lvl="1" indent="-388618" algn="ctr">
              <a:lnSpc>
                <a:spcPts val="5039"/>
              </a:lnSpc>
              <a:buFont typeface="Arial"/>
              <a:buChar char="•"/>
            </a:pPr>
            <a:r>
              <a:rPr lang="en-US" sz="3599">
                <a:solidFill>
                  <a:srgbClr val="FFFFFF"/>
                </a:solidFill>
                <a:latin typeface="HK Grotesk"/>
              </a:rPr>
              <a:t>Exploratory Data Analysis with SQL</a:t>
            </a:r>
          </a:p>
          <a:p>
            <a:pPr marL="777235" lvl="1" indent="-388618" algn="ctr">
              <a:lnSpc>
                <a:spcPts val="5039"/>
              </a:lnSpc>
              <a:buFont typeface="Arial"/>
              <a:buChar char="•"/>
            </a:pPr>
            <a:r>
              <a:rPr lang="en-US" sz="3599">
                <a:solidFill>
                  <a:srgbClr val="FFFFFF"/>
                </a:solidFill>
                <a:latin typeface="HK Grotesk"/>
              </a:rPr>
              <a:t>Building an interactive map with Folium</a:t>
            </a:r>
          </a:p>
          <a:p>
            <a:pPr marL="777235" lvl="1" indent="-388618" algn="ctr">
              <a:lnSpc>
                <a:spcPts val="5039"/>
              </a:lnSpc>
              <a:buFont typeface="Arial"/>
              <a:buChar char="•"/>
            </a:pPr>
            <a:r>
              <a:rPr lang="en-US" sz="3599">
                <a:solidFill>
                  <a:srgbClr val="FFFFFF"/>
                </a:solidFill>
                <a:latin typeface="HK Grotesk"/>
              </a:rPr>
              <a:t>Building a Dashboard with Plotly Dash</a:t>
            </a:r>
          </a:p>
          <a:p>
            <a:pPr marL="777235" lvl="1" indent="-388618" algn="ctr">
              <a:lnSpc>
                <a:spcPts val="5039"/>
              </a:lnSpc>
              <a:buFont typeface="Arial"/>
              <a:buChar char="•"/>
            </a:pPr>
            <a:r>
              <a:rPr lang="en-US" sz="3599">
                <a:solidFill>
                  <a:srgbClr val="FFFFFF"/>
                </a:solidFill>
                <a:latin typeface="HK Grotesk"/>
              </a:rPr>
              <a:t>Classification/Predictive analysis</a:t>
            </a:r>
          </a:p>
        </p:txBody>
      </p:sp>
      <p:sp>
        <p:nvSpPr>
          <p:cNvPr id="6" name="TextBox 6"/>
          <p:cNvSpPr txBox="1"/>
          <p:nvPr/>
        </p:nvSpPr>
        <p:spPr>
          <a:xfrm>
            <a:off x="10782408" y="2691316"/>
            <a:ext cx="5225504" cy="721995"/>
          </a:xfrm>
          <a:prstGeom prst="rect">
            <a:avLst/>
          </a:prstGeom>
        </p:spPr>
        <p:txBody>
          <a:bodyPr lIns="0" tIns="0" rIns="0" bIns="0" rtlCol="0" anchor="t">
            <a:spAutoFit/>
          </a:bodyPr>
          <a:lstStyle/>
          <a:p>
            <a:pPr algn="ctr">
              <a:lnSpc>
                <a:spcPts val="5879"/>
              </a:lnSpc>
              <a:spcBef>
                <a:spcPct val="0"/>
              </a:spcBef>
            </a:pPr>
            <a:r>
              <a:rPr lang="en-US" sz="4199">
                <a:solidFill>
                  <a:srgbClr val="FFFFFF"/>
                </a:solidFill>
                <a:latin typeface="HK Grotesk Medium"/>
              </a:rPr>
              <a:t>Summary of all results</a:t>
            </a:r>
          </a:p>
        </p:txBody>
      </p:sp>
      <p:sp>
        <p:nvSpPr>
          <p:cNvPr id="7" name="TextBox 7"/>
          <p:cNvSpPr txBox="1"/>
          <p:nvPr/>
        </p:nvSpPr>
        <p:spPr>
          <a:xfrm>
            <a:off x="9758694" y="3841873"/>
            <a:ext cx="7272933" cy="1899286"/>
          </a:xfrm>
          <a:prstGeom prst="rect">
            <a:avLst/>
          </a:prstGeom>
        </p:spPr>
        <p:txBody>
          <a:bodyPr lIns="0" tIns="0" rIns="0" bIns="0" rtlCol="0" anchor="t">
            <a:spAutoFit/>
          </a:bodyPr>
          <a:lstStyle/>
          <a:p>
            <a:pPr marL="777235" lvl="1" indent="-388618" algn="ctr">
              <a:lnSpc>
                <a:spcPts val="5039"/>
              </a:lnSpc>
              <a:buFont typeface="Arial"/>
              <a:buChar char="•"/>
            </a:pPr>
            <a:r>
              <a:rPr lang="en-US" sz="3599">
                <a:solidFill>
                  <a:srgbClr val="FFFFFF"/>
                </a:solidFill>
                <a:latin typeface="HK Grotesk"/>
              </a:rPr>
              <a:t>Exploratory Data Analysis results</a:t>
            </a:r>
          </a:p>
          <a:p>
            <a:pPr marL="777235" lvl="1" indent="-388618" algn="ctr">
              <a:lnSpc>
                <a:spcPts val="5039"/>
              </a:lnSpc>
              <a:buFont typeface="Arial"/>
              <a:buChar char="•"/>
            </a:pPr>
            <a:r>
              <a:rPr lang="en-US" sz="3599">
                <a:solidFill>
                  <a:srgbClr val="FFFFFF"/>
                </a:solidFill>
                <a:latin typeface="HK Grotesk"/>
              </a:rPr>
              <a:t>Predictive analysis results</a:t>
            </a:r>
          </a:p>
          <a:p>
            <a:pPr marL="777235" lvl="1" indent="-388618" algn="ctr">
              <a:lnSpc>
                <a:spcPts val="5039"/>
              </a:lnSpc>
              <a:buFont typeface="Arial"/>
              <a:buChar char="•"/>
            </a:pPr>
            <a:r>
              <a:rPr lang="en-US" sz="3599">
                <a:solidFill>
                  <a:srgbClr val="FFFFFF"/>
                </a:solidFill>
                <a:latin typeface="HK Grotesk"/>
              </a:rPr>
              <a:t>Interactive analytics </a:t>
            </a: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3" name="CuadroTexto 2"/>
          <p:cNvSpPr txBox="1"/>
          <p:nvPr/>
        </p:nvSpPr>
        <p:spPr>
          <a:xfrm>
            <a:off x="1295400" y="647700"/>
            <a:ext cx="15697200" cy="923330"/>
          </a:xfrm>
          <a:prstGeom prst="rect">
            <a:avLst/>
          </a:prstGeom>
          <a:no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rtlCol="0">
            <a:spAutoFit/>
          </a:bodyPr>
          <a:lstStyle/>
          <a:p>
            <a:pPr algn="ctr"/>
            <a:r>
              <a:rPr lang="en-US" sz="5400" dirty="0">
                <a:solidFill>
                  <a:schemeClr val="bg1"/>
                </a:solidFill>
                <a:latin typeface="Aileron" panose="020B0604020202020204" charset="0"/>
              </a:rPr>
              <a:t>All launch sites’ location markers on a global map</a:t>
            </a:r>
            <a:endParaRPr lang="en-US" sz="5400" b="1" dirty="0">
              <a:solidFill>
                <a:schemeClr val="bg1"/>
              </a:solidFill>
              <a:latin typeface="Aileron" panose="020B0604020202020204" charset="0"/>
            </a:endParaRPr>
          </a:p>
        </p:txBody>
      </p:sp>
      <p:pic>
        <p:nvPicPr>
          <p:cNvPr id="4" name="Imagen 3"/>
          <p:cNvPicPr>
            <a:picLocks noChangeAspect="1"/>
          </p:cNvPicPr>
          <p:nvPr/>
        </p:nvPicPr>
        <p:blipFill>
          <a:blip r:embed="rId3"/>
          <a:stretch>
            <a:fillRect/>
          </a:stretch>
        </p:blipFill>
        <p:spPr>
          <a:xfrm>
            <a:off x="228600" y="2247900"/>
            <a:ext cx="9982200" cy="7391400"/>
          </a:xfrm>
          <a:prstGeom prst="rect">
            <a:avLst/>
          </a:prstGeom>
        </p:spPr>
      </p:pic>
      <p:sp>
        <p:nvSpPr>
          <p:cNvPr id="5" name="CuadroTexto 4"/>
          <p:cNvSpPr txBox="1"/>
          <p:nvPr/>
        </p:nvSpPr>
        <p:spPr>
          <a:xfrm>
            <a:off x="10591800" y="3390900"/>
            <a:ext cx="7239000" cy="5509200"/>
          </a:xfrm>
          <a:prstGeom prst="rect">
            <a:avLst/>
          </a:prstGeom>
          <a:no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rtlCol="0">
            <a:spAutoFit/>
          </a:bodyPr>
          <a:lstStyle/>
          <a:p>
            <a:pPr marL="342900" indent="-342900" algn="ctr">
              <a:buFont typeface="Arial" panose="020B0604020202020204" pitchFamily="34" charset="0"/>
              <a:buChar char="•"/>
            </a:pPr>
            <a:r>
              <a:rPr lang="en-US" sz="4400" dirty="0">
                <a:solidFill>
                  <a:schemeClr val="bg1"/>
                </a:solidFill>
                <a:latin typeface="Aileron" panose="020B0604020202020204" charset="0"/>
              </a:rPr>
              <a:t>All launch sites are in very close proximity to the coast, while launching rockets towards the ocean it </a:t>
            </a:r>
            <a:r>
              <a:rPr lang="en-US" sz="4400" dirty="0" err="1">
                <a:solidFill>
                  <a:schemeClr val="bg1"/>
                </a:solidFill>
                <a:latin typeface="Aileron" panose="020B0604020202020204" charset="0"/>
              </a:rPr>
              <a:t>minimises</a:t>
            </a:r>
            <a:r>
              <a:rPr lang="en-US" sz="4400" dirty="0">
                <a:solidFill>
                  <a:schemeClr val="bg1"/>
                </a:solidFill>
                <a:latin typeface="Aileron" panose="020B0604020202020204" charset="0"/>
              </a:rPr>
              <a:t> the risk of having any debris dropping or exploding near people</a:t>
            </a:r>
            <a:endParaRPr lang="en-US" sz="4400" dirty="0">
              <a:solidFill>
                <a:schemeClr val="bg1"/>
              </a:solidFill>
              <a:latin typeface="Aileron" panose="020B0604020202020204" charset="0"/>
            </a:endParaRPr>
          </a:p>
        </p:txBody>
      </p:sp>
    </p:spTree>
    <p:extLst>
      <p:ext uri="{BB962C8B-B14F-4D97-AF65-F5344CB8AC3E}">
        <p14:creationId xmlns:p14="http://schemas.microsoft.com/office/powerpoint/2010/main" val="358289398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CuadroTexto 1"/>
          <p:cNvSpPr txBox="1"/>
          <p:nvPr/>
        </p:nvSpPr>
        <p:spPr>
          <a:xfrm>
            <a:off x="4495800" y="800100"/>
            <a:ext cx="8534400" cy="923330"/>
          </a:xfrm>
          <a:prstGeom prst="rect">
            <a:avLst/>
          </a:prstGeom>
          <a:no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rtlCol="0">
            <a:spAutoFit/>
          </a:bodyPr>
          <a:lstStyle/>
          <a:p>
            <a:pPr algn="ctr"/>
            <a:r>
              <a:rPr lang="en-US" sz="5400" dirty="0" smtClean="0">
                <a:solidFill>
                  <a:schemeClr val="bg1"/>
                </a:solidFill>
                <a:latin typeface="Aileron" panose="020B0604020202020204" charset="0"/>
              </a:rPr>
              <a:t>Launch Outcomes by Site</a:t>
            </a:r>
            <a:endParaRPr lang="en-US" sz="5400" b="1" dirty="0">
              <a:solidFill>
                <a:schemeClr val="bg1"/>
              </a:solidFill>
              <a:latin typeface="Aileron" panose="020B0604020202020204" charset="0"/>
            </a:endParaRPr>
          </a:p>
        </p:txBody>
      </p:sp>
      <p:pic>
        <p:nvPicPr>
          <p:cNvPr id="3" name="Imagen 2"/>
          <p:cNvPicPr>
            <a:picLocks noChangeAspect="1"/>
          </p:cNvPicPr>
          <p:nvPr/>
        </p:nvPicPr>
        <p:blipFill>
          <a:blip r:embed="rId3"/>
          <a:stretch>
            <a:fillRect/>
          </a:stretch>
        </p:blipFill>
        <p:spPr>
          <a:xfrm>
            <a:off x="838200" y="2305004"/>
            <a:ext cx="8229600" cy="5553670"/>
          </a:xfrm>
          <a:prstGeom prst="rect">
            <a:avLst/>
          </a:prstGeom>
        </p:spPr>
      </p:pic>
      <p:pic>
        <p:nvPicPr>
          <p:cNvPr id="4" name="Imagen 3"/>
          <p:cNvPicPr>
            <a:picLocks noChangeAspect="1"/>
          </p:cNvPicPr>
          <p:nvPr/>
        </p:nvPicPr>
        <p:blipFill>
          <a:blip r:embed="rId4"/>
          <a:stretch>
            <a:fillRect/>
          </a:stretch>
        </p:blipFill>
        <p:spPr>
          <a:xfrm>
            <a:off x="9448800" y="2305004"/>
            <a:ext cx="8001000" cy="5553670"/>
          </a:xfrm>
          <a:prstGeom prst="rect">
            <a:avLst/>
          </a:prstGeom>
        </p:spPr>
      </p:pic>
      <p:sp>
        <p:nvSpPr>
          <p:cNvPr id="6" name="CuadroTexto 5"/>
          <p:cNvSpPr txBox="1"/>
          <p:nvPr/>
        </p:nvSpPr>
        <p:spPr>
          <a:xfrm>
            <a:off x="1524000" y="8410169"/>
            <a:ext cx="14478000" cy="1446550"/>
          </a:xfrm>
          <a:prstGeom prst="rect">
            <a:avLst/>
          </a:prstGeom>
          <a:no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rtlCol="0">
            <a:spAutoFit/>
          </a:bodyPr>
          <a:lstStyle/>
          <a:p>
            <a:pPr marL="342900" indent="-342900" algn="ctr">
              <a:buFont typeface="Arial" panose="020B0604020202020204" pitchFamily="34" charset="0"/>
              <a:buChar char="•"/>
            </a:pPr>
            <a:r>
              <a:rPr lang="en-US" sz="4400" dirty="0" smtClean="0">
                <a:solidFill>
                  <a:schemeClr val="bg1"/>
                </a:solidFill>
                <a:latin typeface="Aileron" panose="020B0604020202020204" charset="0"/>
              </a:rPr>
              <a:t>In this example </a:t>
            </a:r>
            <a:r>
              <a:rPr lang="en-US" sz="4400" dirty="0" smtClean="0">
                <a:solidFill>
                  <a:srgbClr val="00B050"/>
                </a:solidFill>
                <a:latin typeface="Aileron" panose="020B0604020202020204" charset="0"/>
              </a:rPr>
              <a:t>green</a:t>
            </a:r>
            <a:r>
              <a:rPr lang="en-US" sz="4400" dirty="0" smtClean="0">
                <a:solidFill>
                  <a:schemeClr val="bg1"/>
                </a:solidFill>
                <a:latin typeface="Aileron" panose="020B0604020202020204" charset="0"/>
              </a:rPr>
              <a:t> markers indicate successful and </a:t>
            </a:r>
            <a:r>
              <a:rPr lang="en-US" sz="4400" dirty="0" smtClean="0">
                <a:solidFill>
                  <a:srgbClr val="FF0000"/>
                </a:solidFill>
                <a:latin typeface="Aileron" panose="020B0604020202020204" charset="0"/>
              </a:rPr>
              <a:t>red</a:t>
            </a:r>
            <a:r>
              <a:rPr lang="en-US" sz="4400" dirty="0" smtClean="0">
                <a:solidFill>
                  <a:schemeClr val="bg1"/>
                </a:solidFill>
                <a:latin typeface="Aileron" panose="020B0604020202020204" charset="0"/>
              </a:rPr>
              <a:t> ones indicate failure</a:t>
            </a:r>
            <a:endParaRPr lang="en-US" sz="4400" dirty="0">
              <a:solidFill>
                <a:schemeClr val="bg1"/>
              </a:solidFill>
              <a:latin typeface="Aileron" panose="020B0604020202020204" charset="0"/>
            </a:endParaRPr>
          </a:p>
        </p:txBody>
      </p:sp>
    </p:spTree>
    <p:extLst>
      <p:ext uri="{BB962C8B-B14F-4D97-AF65-F5344CB8AC3E}">
        <p14:creationId xmlns:p14="http://schemas.microsoft.com/office/powerpoint/2010/main" val="384247264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CuadroTexto 1"/>
          <p:cNvSpPr txBox="1"/>
          <p:nvPr/>
        </p:nvSpPr>
        <p:spPr>
          <a:xfrm>
            <a:off x="4953000" y="800100"/>
            <a:ext cx="6400800" cy="923330"/>
          </a:xfrm>
          <a:prstGeom prst="rect">
            <a:avLst/>
          </a:prstGeom>
          <a:no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rtlCol="0">
            <a:spAutoFit/>
          </a:bodyPr>
          <a:lstStyle/>
          <a:p>
            <a:pPr algn="ctr"/>
            <a:r>
              <a:rPr lang="en-US" sz="5400" dirty="0" smtClean="0">
                <a:solidFill>
                  <a:schemeClr val="bg1"/>
                </a:solidFill>
                <a:latin typeface="Aileron" panose="020B0604020202020204" charset="0"/>
              </a:rPr>
              <a:t>Logistics and Safety</a:t>
            </a:r>
            <a:endParaRPr lang="en-US" sz="5400" b="1" dirty="0">
              <a:solidFill>
                <a:schemeClr val="bg1"/>
              </a:solidFill>
              <a:latin typeface="Aileron" panose="020B0604020202020204" charset="0"/>
            </a:endParaRPr>
          </a:p>
        </p:txBody>
      </p:sp>
      <p:pic>
        <p:nvPicPr>
          <p:cNvPr id="3" name="Imagen 2"/>
          <p:cNvPicPr>
            <a:picLocks noChangeAspect="1"/>
          </p:cNvPicPr>
          <p:nvPr/>
        </p:nvPicPr>
        <p:blipFill>
          <a:blip r:embed="rId3"/>
          <a:stretch>
            <a:fillRect/>
          </a:stretch>
        </p:blipFill>
        <p:spPr>
          <a:xfrm>
            <a:off x="457200" y="2552700"/>
            <a:ext cx="8458200" cy="4953000"/>
          </a:xfrm>
          <a:prstGeom prst="rect">
            <a:avLst/>
          </a:prstGeom>
        </p:spPr>
      </p:pic>
      <p:pic>
        <p:nvPicPr>
          <p:cNvPr id="4" name="Imagen 3"/>
          <p:cNvPicPr>
            <a:picLocks noChangeAspect="1"/>
          </p:cNvPicPr>
          <p:nvPr/>
        </p:nvPicPr>
        <p:blipFill>
          <a:blip r:embed="rId4"/>
          <a:stretch>
            <a:fillRect/>
          </a:stretch>
        </p:blipFill>
        <p:spPr>
          <a:xfrm>
            <a:off x="9753600" y="2552700"/>
            <a:ext cx="7162800" cy="5010158"/>
          </a:xfrm>
          <a:prstGeom prst="rect">
            <a:avLst/>
          </a:prstGeom>
        </p:spPr>
      </p:pic>
      <p:sp>
        <p:nvSpPr>
          <p:cNvPr id="5" name="CuadroTexto 4"/>
          <p:cNvSpPr txBox="1"/>
          <p:nvPr/>
        </p:nvSpPr>
        <p:spPr>
          <a:xfrm>
            <a:off x="762000" y="7962900"/>
            <a:ext cx="14478000" cy="2123658"/>
          </a:xfrm>
          <a:prstGeom prst="rect">
            <a:avLst/>
          </a:prstGeom>
          <a:no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rtlCol="0">
            <a:spAutoFit/>
          </a:bodyPr>
          <a:lstStyle/>
          <a:p>
            <a:pPr marL="342900" indent="-342900" algn="ctr">
              <a:buFont typeface="Arial" panose="020B0604020202020204" pitchFamily="34" charset="0"/>
              <a:buChar char="•"/>
            </a:pPr>
            <a:r>
              <a:rPr lang="en-US" sz="4400" dirty="0">
                <a:solidFill>
                  <a:schemeClr val="bg1"/>
                </a:solidFill>
                <a:latin typeface="Aileron" panose="020B0604020202020204" charset="0"/>
              </a:rPr>
              <a:t>Launch sites are usually uninhabited areas and close to railroads and roads, so they have optimal logistics and security.</a:t>
            </a:r>
            <a:endParaRPr lang="en-US" sz="4400" dirty="0">
              <a:solidFill>
                <a:schemeClr val="bg1"/>
              </a:solidFill>
              <a:latin typeface="Aileron" panose="020B0604020202020204" charset="0"/>
            </a:endParaRPr>
          </a:p>
        </p:txBody>
      </p:sp>
    </p:spTree>
    <p:extLst>
      <p:ext uri="{BB962C8B-B14F-4D97-AF65-F5344CB8AC3E}">
        <p14:creationId xmlns:p14="http://schemas.microsoft.com/office/powerpoint/2010/main" val="367714279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CuadroTexto 1"/>
          <p:cNvSpPr txBox="1"/>
          <p:nvPr/>
        </p:nvSpPr>
        <p:spPr>
          <a:xfrm>
            <a:off x="3124200" y="3924300"/>
            <a:ext cx="11811000" cy="2123658"/>
          </a:xfrm>
          <a:prstGeom prst="rect">
            <a:avLst/>
          </a:prstGeom>
          <a:no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rtlCol="0">
            <a:spAutoFit/>
          </a:bodyPr>
          <a:lstStyle/>
          <a:p>
            <a:pPr algn="ctr"/>
            <a:r>
              <a:rPr lang="en-US" sz="6600" b="1" dirty="0" smtClean="0">
                <a:solidFill>
                  <a:schemeClr val="bg1"/>
                </a:solidFill>
                <a:latin typeface="Aileron" panose="020B0604020202020204" charset="0"/>
              </a:rPr>
              <a:t>Build a Dashboard with </a:t>
            </a:r>
            <a:r>
              <a:rPr lang="en-US" sz="6600" b="1" dirty="0" err="1" smtClean="0">
                <a:solidFill>
                  <a:schemeClr val="bg1"/>
                </a:solidFill>
                <a:latin typeface="Aileron" panose="020B0604020202020204" charset="0"/>
              </a:rPr>
              <a:t>Plotly</a:t>
            </a:r>
            <a:r>
              <a:rPr lang="en-US" sz="6600" b="1" dirty="0" smtClean="0">
                <a:solidFill>
                  <a:schemeClr val="bg1"/>
                </a:solidFill>
                <a:latin typeface="Aileron" panose="020B0604020202020204" charset="0"/>
              </a:rPr>
              <a:t> Dash</a:t>
            </a:r>
            <a:endParaRPr lang="en-US" sz="6600" b="1" dirty="0">
              <a:solidFill>
                <a:schemeClr val="bg1"/>
              </a:solidFill>
              <a:latin typeface="Aileron" panose="020B0604020202020204" charset="0"/>
            </a:endParaRPr>
          </a:p>
        </p:txBody>
      </p:sp>
    </p:spTree>
    <p:extLst>
      <p:ext uri="{BB962C8B-B14F-4D97-AF65-F5344CB8AC3E}">
        <p14:creationId xmlns:p14="http://schemas.microsoft.com/office/powerpoint/2010/main" val="362694095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3" name="CuadroTexto 2"/>
          <p:cNvSpPr txBox="1"/>
          <p:nvPr/>
        </p:nvSpPr>
        <p:spPr>
          <a:xfrm>
            <a:off x="4648200" y="647700"/>
            <a:ext cx="9372600" cy="923330"/>
          </a:xfrm>
          <a:prstGeom prst="rect">
            <a:avLst/>
          </a:prstGeom>
          <a:no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rtlCol="0">
            <a:spAutoFit/>
          </a:bodyPr>
          <a:lstStyle/>
          <a:p>
            <a:pPr algn="ctr"/>
            <a:r>
              <a:rPr lang="en-US" sz="5400" dirty="0">
                <a:solidFill>
                  <a:schemeClr val="bg1"/>
                </a:solidFill>
                <a:latin typeface="Aileron" panose="020B0604020202020204" charset="0"/>
              </a:rPr>
              <a:t>Launch success count </a:t>
            </a:r>
            <a:r>
              <a:rPr lang="en-US" sz="5400" dirty="0" smtClean="0">
                <a:solidFill>
                  <a:schemeClr val="bg1"/>
                </a:solidFill>
                <a:latin typeface="Aileron" panose="020B0604020202020204" charset="0"/>
              </a:rPr>
              <a:t>by site</a:t>
            </a:r>
            <a:endParaRPr lang="en-US" sz="5400" b="1" dirty="0">
              <a:solidFill>
                <a:schemeClr val="bg1"/>
              </a:solidFill>
              <a:latin typeface="Aileron" panose="020B0604020202020204" charset="0"/>
            </a:endParaRPr>
          </a:p>
        </p:txBody>
      </p:sp>
      <p:pic>
        <p:nvPicPr>
          <p:cNvPr id="4" name="Imagen 3"/>
          <p:cNvPicPr>
            <a:picLocks noChangeAspect="1"/>
          </p:cNvPicPr>
          <p:nvPr/>
        </p:nvPicPr>
        <p:blipFill>
          <a:blip r:embed="rId3"/>
          <a:stretch>
            <a:fillRect/>
          </a:stretch>
        </p:blipFill>
        <p:spPr>
          <a:xfrm>
            <a:off x="1143000" y="2552700"/>
            <a:ext cx="15697200" cy="5105400"/>
          </a:xfrm>
          <a:prstGeom prst="rect">
            <a:avLst/>
          </a:prstGeom>
        </p:spPr>
      </p:pic>
      <p:sp>
        <p:nvSpPr>
          <p:cNvPr id="5" name="CuadroTexto 4"/>
          <p:cNvSpPr txBox="1"/>
          <p:nvPr/>
        </p:nvSpPr>
        <p:spPr>
          <a:xfrm>
            <a:off x="1752600" y="8106370"/>
            <a:ext cx="14478000" cy="1446550"/>
          </a:xfrm>
          <a:prstGeom prst="rect">
            <a:avLst/>
          </a:prstGeom>
          <a:no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rtlCol="0">
            <a:spAutoFit/>
          </a:bodyPr>
          <a:lstStyle/>
          <a:p>
            <a:pPr marL="342900" indent="-342900" algn="ctr">
              <a:buFont typeface="Arial" panose="020B0604020202020204" pitchFamily="34" charset="0"/>
              <a:buChar char="•"/>
            </a:pPr>
            <a:r>
              <a:rPr lang="en-US" sz="4400" dirty="0">
                <a:solidFill>
                  <a:schemeClr val="bg1"/>
                </a:solidFill>
                <a:latin typeface="Aileron" panose="020B0604020202020204" charset="0"/>
              </a:rPr>
              <a:t>The chart clearly shows that from all the sites, KSC LC-39A has the most successful launches</a:t>
            </a:r>
            <a:endParaRPr lang="en-US" sz="4400" dirty="0">
              <a:solidFill>
                <a:schemeClr val="bg1"/>
              </a:solidFill>
              <a:latin typeface="Aileron" panose="020B0604020202020204" charset="0"/>
            </a:endParaRPr>
          </a:p>
        </p:txBody>
      </p:sp>
    </p:spTree>
    <p:extLst>
      <p:ext uri="{BB962C8B-B14F-4D97-AF65-F5344CB8AC3E}">
        <p14:creationId xmlns:p14="http://schemas.microsoft.com/office/powerpoint/2010/main" val="39087626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pic>
        <p:nvPicPr>
          <p:cNvPr id="2" name="Imagen 1"/>
          <p:cNvPicPr>
            <a:picLocks noChangeAspect="1"/>
          </p:cNvPicPr>
          <p:nvPr/>
        </p:nvPicPr>
        <p:blipFill>
          <a:blip r:embed="rId3"/>
          <a:stretch>
            <a:fillRect/>
          </a:stretch>
        </p:blipFill>
        <p:spPr>
          <a:xfrm>
            <a:off x="1066800" y="2628900"/>
            <a:ext cx="16078200" cy="5172670"/>
          </a:xfrm>
          <a:prstGeom prst="rect">
            <a:avLst/>
          </a:prstGeom>
        </p:spPr>
      </p:pic>
      <p:sp>
        <p:nvSpPr>
          <p:cNvPr id="3" name="CuadroTexto 2"/>
          <p:cNvSpPr txBox="1"/>
          <p:nvPr/>
        </p:nvSpPr>
        <p:spPr>
          <a:xfrm>
            <a:off x="4010025" y="571779"/>
            <a:ext cx="9963150" cy="1754326"/>
          </a:xfrm>
          <a:prstGeom prst="rect">
            <a:avLst/>
          </a:prstGeom>
          <a:no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rtlCol="0">
            <a:spAutoFit/>
          </a:bodyPr>
          <a:lstStyle/>
          <a:p>
            <a:pPr algn="ctr"/>
            <a:r>
              <a:rPr lang="en-US" sz="5400" dirty="0">
                <a:solidFill>
                  <a:schemeClr val="bg1"/>
                </a:solidFill>
                <a:latin typeface="Aileron" panose="020B0604020202020204" charset="0"/>
              </a:rPr>
              <a:t>Launch site with highest launch success ratio</a:t>
            </a:r>
            <a:endParaRPr lang="en-US" sz="5400" b="1" dirty="0">
              <a:solidFill>
                <a:schemeClr val="bg1"/>
              </a:solidFill>
              <a:latin typeface="Aileron" panose="020B0604020202020204" charset="0"/>
            </a:endParaRPr>
          </a:p>
        </p:txBody>
      </p:sp>
      <p:sp>
        <p:nvSpPr>
          <p:cNvPr id="4" name="CuadroTexto 3"/>
          <p:cNvSpPr txBox="1"/>
          <p:nvPr/>
        </p:nvSpPr>
        <p:spPr>
          <a:xfrm>
            <a:off x="1752600" y="8106370"/>
            <a:ext cx="14478000" cy="1446550"/>
          </a:xfrm>
          <a:prstGeom prst="rect">
            <a:avLst/>
          </a:prstGeom>
          <a:no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rtlCol="0">
            <a:spAutoFit/>
          </a:bodyPr>
          <a:lstStyle/>
          <a:p>
            <a:pPr marL="342900" indent="-342900" algn="ctr">
              <a:buFont typeface="Arial" panose="020B0604020202020204" pitchFamily="34" charset="0"/>
              <a:buChar char="•"/>
            </a:pPr>
            <a:r>
              <a:rPr lang="en-US" sz="4400" dirty="0">
                <a:solidFill>
                  <a:schemeClr val="bg1"/>
                </a:solidFill>
                <a:latin typeface="Aileron" panose="020B0604020202020204" charset="0"/>
              </a:rPr>
              <a:t>KSC LC-39A has the highest launch success rate (76.9%) with 10 successful and only 3 failed landings</a:t>
            </a:r>
            <a:endParaRPr lang="en-US" sz="4400" dirty="0">
              <a:solidFill>
                <a:schemeClr val="bg1"/>
              </a:solidFill>
              <a:latin typeface="Aileron" panose="020B0604020202020204" charset="0"/>
            </a:endParaRPr>
          </a:p>
        </p:txBody>
      </p:sp>
    </p:spTree>
    <p:extLst>
      <p:ext uri="{BB962C8B-B14F-4D97-AF65-F5344CB8AC3E}">
        <p14:creationId xmlns:p14="http://schemas.microsoft.com/office/powerpoint/2010/main" val="302976893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CuadroTexto 1"/>
          <p:cNvSpPr txBox="1"/>
          <p:nvPr/>
        </p:nvSpPr>
        <p:spPr>
          <a:xfrm>
            <a:off x="2209800" y="342900"/>
            <a:ext cx="14249400" cy="923330"/>
          </a:xfrm>
          <a:prstGeom prst="rect">
            <a:avLst/>
          </a:prstGeom>
          <a:no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rtlCol="0">
            <a:spAutoFit/>
          </a:bodyPr>
          <a:lstStyle/>
          <a:p>
            <a:pPr algn="ctr"/>
            <a:r>
              <a:rPr lang="en-US" sz="5400" dirty="0">
                <a:solidFill>
                  <a:schemeClr val="bg1"/>
                </a:solidFill>
                <a:latin typeface="Aileron" panose="020B0604020202020204" charset="0"/>
              </a:rPr>
              <a:t>Payload Mass vs. Launch Outcome for all sites</a:t>
            </a:r>
            <a:endParaRPr lang="en-US" sz="5400" dirty="0">
              <a:solidFill>
                <a:schemeClr val="bg1"/>
              </a:solidFill>
              <a:latin typeface="Aileron" panose="020B0604020202020204" charset="0"/>
            </a:endParaRPr>
          </a:p>
        </p:txBody>
      </p:sp>
      <p:pic>
        <p:nvPicPr>
          <p:cNvPr id="4" name="Imagen 3"/>
          <p:cNvPicPr>
            <a:picLocks noChangeAspect="1"/>
          </p:cNvPicPr>
          <p:nvPr/>
        </p:nvPicPr>
        <p:blipFill>
          <a:blip r:embed="rId3"/>
          <a:stretch>
            <a:fillRect/>
          </a:stretch>
        </p:blipFill>
        <p:spPr>
          <a:xfrm>
            <a:off x="946485" y="1562100"/>
            <a:ext cx="10506892" cy="4043806"/>
          </a:xfrm>
          <a:prstGeom prst="rect">
            <a:avLst/>
          </a:prstGeom>
        </p:spPr>
      </p:pic>
      <p:pic>
        <p:nvPicPr>
          <p:cNvPr id="5" name="Imagen 4"/>
          <p:cNvPicPr>
            <a:picLocks noChangeAspect="1"/>
          </p:cNvPicPr>
          <p:nvPr/>
        </p:nvPicPr>
        <p:blipFill>
          <a:blip r:embed="rId4"/>
          <a:stretch>
            <a:fillRect/>
          </a:stretch>
        </p:blipFill>
        <p:spPr>
          <a:xfrm>
            <a:off x="914401" y="5901776"/>
            <a:ext cx="10506892" cy="3966124"/>
          </a:xfrm>
          <a:prstGeom prst="rect">
            <a:avLst/>
          </a:prstGeom>
        </p:spPr>
      </p:pic>
      <p:sp>
        <p:nvSpPr>
          <p:cNvPr id="6" name="CuadroTexto 5"/>
          <p:cNvSpPr txBox="1"/>
          <p:nvPr/>
        </p:nvSpPr>
        <p:spPr>
          <a:xfrm>
            <a:off x="12268200" y="2531622"/>
            <a:ext cx="5410200" cy="6740307"/>
          </a:xfrm>
          <a:prstGeom prst="rect">
            <a:avLst/>
          </a:prstGeom>
          <a:no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rtlCol="0">
            <a:spAutoFit/>
          </a:bodyPr>
          <a:lstStyle/>
          <a:p>
            <a:pPr marL="342900" indent="-342900" algn="ctr">
              <a:buFont typeface="Arial" panose="020B0604020202020204" pitchFamily="34" charset="0"/>
              <a:buChar char="•"/>
            </a:pPr>
            <a:r>
              <a:rPr lang="en-US" sz="5400" dirty="0">
                <a:solidFill>
                  <a:schemeClr val="bg1"/>
                </a:solidFill>
                <a:latin typeface="Aileron" panose="020B0604020202020204" charset="0"/>
              </a:rPr>
              <a:t>The charts show that payloads between 2000 and 5500 kg have the highest success rate.</a:t>
            </a:r>
            <a:endParaRPr lang="en-US" sz="5400" dirty="0">
              <a:solidFill>
                <a:schemeClr val="bg1"/>
              </a:solidFill>
              <a:latin typeface="Aileron" panose="020B0604020202020204" charset="0"/>
            </a:endParaRPr>
          </a:p>
        </p:txBody>
      </p:sp>
    </p:spTree>
    <p:extLst>
      <p:ext uri="{BB962C8B-B14F-4D97-AF65-F5344CB8AC3E}">
        <p14:creationId xmlns:p14="http://schemas.microsoft.com/office/powerpoint/2010/main" val="90793543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CuadroTexto 1"/>
          <p:cNvSpPr txBox="1"/>
          <p:nvPr/>
        </p:nvSpPr>
        <p:spPr>
          <a:xfrm>
            <a:off x="3048000" y="3848100"/>
            <a:ext cx="11811000" cy="2123658"/>
          </a:xfrm>
          <a:prstGeom prst="rect">
            <a:avLst/>
          </a:prstGeom>
          <a:no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rtlCol="0">
            <a:spAutoFit/>
          </a:bodyPr>
          <a:lstStyle/>
          <a:p>
            <a:pPr algn="ctr"/>
            <a:r>
              <a:rPr lang="en-US" sz="6600" b="1" dirty="0" smtClean="0">
                <a:solidFill>
                  <a:schemeClr val="bg1"/>
                </a:solidFill>
                <a:latin typeface="Aileron" panose="020B0604020202020204" charset="0"/>
              </a:rPr>
              <a:t>Predictive Analysis</a:t>
            </a:r>
          </a:p>
          <a:p>
            <a:pPr algn="ctr"/>
            <a:r>
              <a:rPr lang="es-AR" sz="6600" b="1" dirty="0" smtClean="0">
                <a:solidFill>
                  <a:schemeClr val="bg1"/>
                </a:solidFill>
                <a:latin typeface="Aileron" panose="020B0604020202020204" charset="0"/>
              </a:rPr>
              <a:t>(</a:t>
            </a:r>
            <a:r>
              <a:rPr lang="es-AR" sz="6600" b="1" dirty="0" err="1" smtClean="0">
                <a:solidFill>
                  <a:schemeClr val="bg1"/>
                </a:solidFill>
                <a:latin typeface="Aileron" panose="020B0604020202020204" charset="0"/>
              </a:rPr>
              <a:t>Classification</a:t>
            </a:r>
            <a:r>
              <a:rPr lang="es-AR" sz="6600" b="1" dirty="0" smtClean="0">
                <a:solidFill>
                  <a:schemeClr val="bg1"/>
                </a:solidFill>
                <a:latin typeface="Aileron" panose="020B0604020202020204" charset="0"/>
              </a:rPr>
              <a:t>)</a:t>
            </a:r>
            <a:endParaRPr lang="en-US" sz="6600" b="1" dirty="0">
              <a:solidFill>
                <a:schemeClr val="bg1"/>
              </a:solidFill>
              <a:latin typeface="Aileron" panose="020B0604020202020204" charset="0"/>
            </a:endParaRPr>
          </a:p>
        </p:txBody>
      </p:sp>
    </p:spTree>
    <p:extLst>
      <p:ext uri="{BB962C8B-B14F-4D97-AF65-F5344CB8AC3E}">
        <p14:creationId xmlns:p14="http://schemas.microsoft.com/office/powerpoint/2010/main" val="274160624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CuadroTexto 1"/>
          <p:cNvSpPr txBox="1"/>
          <p:nvPr/>
        </p:nvSpPr>
        <p:spPr>
          <a:xfrm>
            <a:off x="5257800" y="800100"/>
            <a:ext cx="8305800" cy="2123658"/>
          </a:xfrm>
          <a:prstGeom prst="rect">
            <a:avLst/>
          </a:prstGeom>
          <a:no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rtlCol="0">
            <a:spAutoFit/>
          </a:bodyPr>
          <a:lstStyle/>
          <a:p>
            <a:pPr algn="ctr"/>
            <a:r>
              <a:rPr lang="es-AR" sz="6600" b="1" dirty="0" err="1" smtClean="0">
                <a:solidFill>
                  <a:schemeClr val="bg1"/>
                </a:solidFill>
                <a:latin typeface="Aileron" panose="020B0604020202020204" charset="0"/>
              </a:rPr>
              <a:t>Classification</a:t>
            </a:r>
            <a:r>
              <a:rPr lang="es-AR" sz="6600" b="1" dirty="0" smtClean="0">
                <a:solidFill>
                  <a:schemeClr val="bg1"/>
                </a:solidFill>
                <a:latin typeface="Aileron" panose="020B0604020202020204" charset="0"/>
              </a:rPr>
              <a:t> </a:t>
            </a:r>
            <a:r>
              <a:rPr lang="es-AR" sz="6600" b="1" dirty="0" err="1" smtClean="0">
                <a:solidFill>
                  <a:schemeClr val="bg1"/>
                </a:solidFill>
                <a:latin typeface="Aileron" panose="020B0604020202020204" charset="0"/>
              </a:rPr>
              <a:t>Accuracy</a:t>
            </a:r>
            <a:endParaRPr lang="en-US" sz="6600" b="1" dirty="0">
              <a:solidFill>
                <a:schemeClr val="bg1"/>
              </a:solidFill>
              <a:latin typeface="Aileron" panose="020B0604020202020204" charset="0"/>
            </a:endParaRPr>
          </a:p>
        </p:txBody>
      </p:sp>
      <p:sp>
        <p:nvSpPr>
          <p:cNvPr id="3" name="CuadroTexto 2"/>
          <p:cNvSpPr txBox="1"/>
          <p:nvPr/>
        </p:nvSpPr>
        <p:spPr>
          <a:xfrm>
            <a:off x="228600" y="3009900"/>
            <a:ext cx="17297400" cy="6740307"/>
          </a:xfrm>
          <a:prstGeom prst="rect">
            <a:avLst/>
          </a:prstGeom>
          <a:no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rtlCol="0">
            <a:spAutoFit/>
          </a:bodyPr>
          <a:lstStyle/>
          <a:p>
            <a:pPr algn="just"/>
            <a:r>
              <a:rPr lang="en-US" sz="5400" dirty="0">
                <a:solidFill>
                  <a:schemeClr val="bg1"/>
                </a:solidFill>
                <a:latin typeface="Aileron" panose="020B0604020202020204" charset="0"/>
              </a:rPr>
              <a:t>As you can see on the next slide, </a:t>
            </a:r>
            <a:r>
              <a:rPr lang="en-US" sz="5400" dirty="0" smtClean="0">
                <a:solidFill>
                  <a:schemeClr val="bg1"/>
                </a:solidFill>
                <a:latin typeface="Aileron" panose="020B0604020202020204" charset="0"/>
              </a:rPr>
              <a:t>we used </a:t>
            </a:r>
            <a:r>
              <a:rPr lang="en-US" sz="5400" dirty="0">
                <a:solidFill>
                  <a:schemeClr val="bg1"/>
                </a:solidFill>
                <a:latin typeface="Aileron" panose="020B0604020202020204" charset="0"/>
              </a:rPr>
              <a:t>four </a:t>
            </a:r>
            <a:r>
              <a:rPr lang="en-US" sz="5400" dirty="0" smtClean="0">
                <a:solidFill>
                  <a:schemeClr val="bg1"/>
                </a:solidFill>
                <a:latin typeface="Aileron" panose="020B0604020202020204" charset="0"/>
              </a:rPr>
              <a:t>methods:</a:t>
            </a:r>
          </a:p>
          <a:p>
            <a:pPr marL="914400" indent="-914400" algn="just">
              <a:buFont typeface="+mj-lt"/>
              <a:buAutoNum type="arabicPeriod"/>
            </a:pPr>
            <a:r>
              <a:rPr lang="en-US" sz="5400" u="sng" dirty="0" smtClean="0">
                <a:solidFill>
                  <a:schemeClr val="bg1"/>
                </a:solidFill>
                <a:latin typeface="Aileron" panose="020B0604020202020204" charset="0"/>
              </a:rPr>
              <a:t>Logistic Regression</a:t>
            </a:r>
          </a:p>
          <a:p>
            <a:pPr marL="914400" indent="-914400" algn="just">
              <a:buFont typeface="+mj-lt"/>
              <a:buAutoNum type="arabicPeriod"/>
            </a:pPr>
            <a:r>
              <a:rPr lang="en-US" sz="5400" u="sng" dirty="0" smtClean="0">
                <a:solidFill>
                  <a:schemeClr val="bg1"/>
                </a:solidFill>
                <a:latin typeface="Aileron" panose="020B0604020202020204" charset="0"/>
              </a:rPr>
              <a:t> </a:t>
            </a:r>
            <a:r>
              <a:rPr lang="en-US" sz="5400" u="sng" dirty="0">
                <a:solidFill>
                  <a:schemeClr val="bg1"/>
                </a:solidFill>
                <a:latin typeface="Aileron" panose="020B0604020202020204" charset="0"/>
              </a:rPr>
              <a:t>Support Vector </a:t>
            </a:r>
            <a:r>
              <a:rPr lang="en-US" sz="5400" u="sng" dirty="0" smtClean="0">
                <a:solidFill>
                  <a:schemeClr val="bg1"/>
                </a:solidFill>
                <a:latin typeface="Aileron" panose="020B0604020202020204" charset="0"/>
              </a:rPr>
              <a:t>Machines </a:t>
            </a:r>
          </a:p>
          <a:p>
            <a:pPr marL="914400" indent="-914400" algn="just">
              <a:buFont typeface="+mj-lt"/>
              <a:buAutoNum type="arabicPeriod"/>
            </a:pPr>
            <a:r>
              <a:rPr lang="en-US" sz="5400" u="sng" dirty="0" smtClean="0">
                <a:solidFill>
                  <a:schemeClr val="bg1"/>
                </a:solidFill>
                <a:latin typeface="Aileron" panose="020B0604020202020204" charset="0"/>
              </a:rPr>
              <a:t>Decision Trees </a:t>
            </a:r>
          </a:p>
          <a:p>
            <a:pPr marL="914400" indent="-914400" algn="just">
              <a:buFont typeface="+mj-lt"/>
              <a:buAutoNum type="arabicPeriod"/>
            </a:pPr>
            <a:r>
              <a:rPr lang="en-US" sz="5400" u="sng" dirty="0" smtClean="0">
                <a:solidFill>
                  <a:schemeClr val="bg1"/>
                </a:solidFill>
                <a:latin typeface="Aileron" panose="020B0604020202020204" charset="0"/>
              </a:rPr>
              <a:t>K-Nearest Neighbors</a:t>
            </a:r>
          </a:p>
          <a:p>
            <a:pPr algn="just"/>
            <a:r>
              <a:rPr lang="en-US" sz="5400" dirty="0">
                <a:solidFill>
                  <a:schemeClr val="bg1"/>
                </a:solidFill>
                <a:latin typeface="Aileron" panose="020B0604020202020204" charset="0"/>
              </a:rPr>
              <a:t> These methods obtained similar </a:t>
            </a:r>
            <a:r>
              <a:rPr lang="en-US" sz="5400" dirty="0" smtClean="0">
                <a:solidFill>
                  <a:schemeClr val="bg1"/>
                </a:solidFill>
                <a:latin typeface="Aileron" panose="020B0604020202020204" charset="0"/>
              </a:rPr>
              <a:t>results. </a:t>
            </a:r>
            <a:r>
              <a:rPr lang="en-US" sz="5400" dirty="0">
                <a:solidFill>
                  <a:schemeClr val="bg1"/>
                </a:solidFill>
                <a:latin typeface="Aileron" panose="020B0604020202020204" charset="0"/>
              </a:rPr>
              <a:t>However, the best was the </a:t>
            </a:r>
            <a:r>
              <a:rPr lang="en-US" sz="5400" b="1" u="sng" dirty="0">
                <a:solidFill>
                  <a:srgbClr val="00B050"/>
                </a:solidFill>
                <a:latin typeface="Aileron" panose="020B0604020202020204" charset="0"/>
              </a:rPr>
              <a:t>Decision Tree</a:t>
            </a:r>
            <a:r>
              <a:rPr lang="en-US" sz="5400" dirty="0">
                <a:solidFill>
                  <a:schemeClr val="bg1"/>
                </a:solidFill>
                <a:latin typeface="Aileron" panose="020B0604020202020204" charset="0"/>
              </a:rPr>
              <a:t> that obtained a success of </a:t>
            </a:r>
            <a:r>
              <a:rPr lang="en-US" sz="5400" u="sng" dirty="0">
                <a:solidFill>
                  <a:srgbClr val="00B050"/>
                </a:solidFill>
                <a:latin typeface="Aileron" panose="020B0604020202020204" charset="0"/>
              </a:rPr>
              <a:t>89%.</a:t>
            </a:r>
            <a:endParaRPr lang="en-US" sz="5400" u="sng" dirty="0">
              <a:solidFill>
                <a:srgbClr val="00B050"/>
              </a:solidFill>
              <a:latin typeface="Aileron" panose="020B0604020202020204" charset="0"/>
            </a:endParaRPr>
          </a:p>
        </p:txBody>
      </p:sp>
    </p:spTree>
    <p:extLst>
      <p:ext uri="{BB962C8B-B14F-4D97-AF65-F5344CB8AC3E}">
        <p14:creationId xmlns:p14="http://schemas.microsoft.com/office/powerpoint/2010/main" val="160009183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pic>
        <p:nvPicPr>
          <p:cNvPr id="2" name="Imagen 1"/>
          <p:cNvPicPr>
            <a:picLocks noChangeAspect="1"/>
          </p:cNvPicPr>
          <p:nvPr/>
        </p:nvPicPr>
        <p:blipFill>
          <a:blip r:embed="rId3"/>
          <a:stretch>
            <a:fillRect/>
          </a:stretch>
        </p:blipFill>
        <p:spPr>
          <a:xfrm>
            <a:off x="2438400" y="7200900"/>
            <a:ext cx="12877800" cy="2819400"/>
          </a:xfrm>
          <a:prstGeom prst="rect">
            <a:avLst/>
          </a:prstGeom>
        </p:spPr>
      </p:pic>
      <p:pic>
        <p:nvPicPr>
          <p:cNvPr id="3" name="Imagen 2"/>
          <p:cNvPicPr>
            <a:picLocks noChangeAspect="1"/>
          </p:cNvPicPr>
          <p:nvPr/>
        </p:nvPicPr>
        <p:blipFill>
          <a:blip r:embed="rId4"/>
          <a:stretch>
            <a:fillRect/>
          </a:stretch>
        </p:blipFill>
        <p:spPr>
          <a:xfrm>
            <a:off x="1905000" y="571500"/>
            <a:ext cx="14097000" cy="6324600"/>
          </a:xfrm>
          <a:prstGeom prst="rect">
            <a:avLst/>
          </a:prstGeom>
        </p:spPr>
      </p:pic>
    </p:spTree>
    <p:extLst>
      <p:ext uri="{BB962C8B-B14F-4D97-AF65-F5344CB8AC3E}">
        <p14:creationId xmlns:p14="http://schemas.microsoft.com/office/powerpoint/2010/main" val="19913972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8333" r="8333"/>
          <a:stretch>
            <a:fillRect/>
          </a:stretch>
        </p:blipFill>
        <p:spPr>
          <a:xfrm flipV="1">
            <a:off x="0" y="0"/>
            <a:ext cx="18288000" cy="10287000"/>
          </a:xfrm>
          <a:prstGeom prst="rect">
            <a:avLst/>
          </a:prstGeom>
        </p:spPr>
      </p:pic>
      <p:sp>
        <p:nvSpPr>
          <p:cNvPr id="3" name="TextBox 3"/>
          <p:cNvSpPr txBox="1"/>
          <p:nvPr/>
        </p:nvSpPr>
        <p:spPr>
          <a:xfrm>
            <a:off x="522056" y="857250"/>
            <a:ext cx="7859944" cy="1654299"/>
          </a:xfrm>
          <a:prstGeom prst="rect">
            <a:avLst/>
          </a:prstGeom>
        </p:spPr>
        <p:txBody>
          <a:bodyPr wrap="square" lIns="0" tIns="0" rIns="0" bIns="0" rtlCol="0" anchor="t">
            <a:spAutoFit/>
          </a:bodyPr>
          <a:lstStyle/>
          <a:p>
            <a:pPr algn="ctr">
              <a:lnSpc>
                <a:spcPts val="12880"/>
              </a:lnSpc>
            </a:pPr>
            <a:r>
              <a:rPr lang="en-US" sz="9200" u="sng" dirty="0" smtClean="0">
                <a:solidFill>
                  <a:srgbClr val="FFFFFF"/>
                </a:solidFill>
                <a:latin typeface="Open Sans Bold"/>
              </a:rPr>
              <a:t>Introduction</a:t>
            </a:r>
            <a:endParaRPr lang="en-US" sz="9200" u="sng" dirty="0">
              <a:solidFill>
                <a:srgbClr val="FFFFFF"/>
              </a:solidFill>
              <a:latin typeface="Open Sans Bold"/>
            </a:endParaRPr>
          </a:p>
        </p:txBody>
      </p:sp>
      <p:sp>
        <p:nvSpPr>
          <p:cNvPr id="4" name="TextBox 4"/>
          <p:cNvSpPr txBox="1"/>
          <p:nvPr/>
        </p:nvSpPr>
        <p:spPr>
          <a:xfrm>
            <a:off x="9139238" y="4652327"/>
            <a:ext cx="9525" cy="887095"/>
          </a:xfrm>
          <a:prstGeom prst="rect">
            <a:avLst/>
          </a:prstGeom>
        </p:spPr>
        <p:txBody>
          <a:bodyPr lIns="0" tIns="0" rIns="0" bIns="0" rtlCol="0" anchor="t">
            <a:spAutoFit/>
          </a:bodyPr>
          <a:lstStyle/>
          <a:p>
            <a:pPr algn="ctr">
              <a:lnSpc>
                <a:spcPts val="7279"/>
              </a:lnSpc>
            </a:pPr>
            <a:endParaRPr/>
          </a:p>
        </p:txBody>
      </p:sp>
      <p:sp>
        <p:nvSpPr>
          <p:cNvPr id="5" name="TextBox 5"/>
          <p:cNvSpPr txBox="1"/>
          <p:nvPr/>
        </p:nvSpPr>
        <p:spPr>
          <a:xfrm>
            <a:off x="9139238" y="4274503"/>
            <a:ext cx="9525" cy="1566544"/>
          </a:xfrm>
          <a:prstGeom prst="rect">
            <a:avLst/>
          </a:prstGeom>
        </p:spPr>
        <p:txBody>
          <a:bodyPr lIns="0" tIns="0" rIns="0" bIns="0" rtlCol="0" anchor="t">
            <a:spAutoFit/>
          </a:bodyPr>
          <a:lstStyle/>
          <a:p>
            <a:pPr algn="ctr">
              <a:lnSpc>
                <a:spcPts val="12880"/>
              </a:lnSpc>
            </a:pPr>
            <a:endParaRPr/>
          </a:p>
        </p:txBody>
      </p:sp>
      <p:sp>
        <p:nvSpPr>
          <p:cNvPr id="6" name="TextBox 6"/>
          <p:cNvSpPr txBox="1"/>
          <p:nvPr/>
        </p:nvSpPr>
        <p:spPr>
          <a:xfrm>
            <a:off x="-457200" y="2959417"/>
            <a:ext cx="18080549" cy="1820545"/>
          </a:xfrm>
          <a:prstGeom prst="rect">
            <a:avLst/>
          </a:prstGeom>
        </p:spPr>
        <p:txBody>
          <a:bodyPr lIns="0" tIns="0" rIns="0" bIns="0" rtlCol="0" anchor="t">
            <a:spAutoFit/>
          </a:bodyPr>
          <a:lstStyle/>
          <a:p>
            <a:pPr marL="1122679" lvl="1" indent="-561340" algn="just">
              <a:lnSpc>
                <a:spcPts val="7279"/>
              </a:lnSpc>
              <a:buFont typeface="Arial"/>
              <a:buChar char="•"/>
            </a:pPr>
            <a:r>
              <a:rPr lang="en-US" sz="5199" dirty="0">
                <a:solidFill>
                  <a:srgbClr val="FFFFFF"/>
                </a:solidFill>
                <a:latin typeface="Aileron Bold"/>
              </a:rPr>
              <a:t>The objective is to evaluate the viability of the new company "Space Y" to compete with Space X</a:t>
            </a:r>
          </a:p>
        </p:txBody>
      </p:sp>
      <p:sp>
        <p:nvSpPr>
          <p:cNvPr id="7" name="TextBox 7"/>
          <p:cNvSpPr txBox="1"/>
          <p:nvPr/>
        </p:nvSpPr>
        <p:spPr>
          <a:xfrm>
            <a:off x="-304800" y="5701753"/>
            <a:ext cx="7315200" cy="1872307"/>
          </a:xfrm>
          <a:prstGeom prst="rect">
            <a:avLst/>
          </a:prstGeom>
        </p:spPr>
        <p:txBody>
          <a:bodyPr wrap="square" lIns="0" tIns="0" rIns="0" bIns="0" rtlCol="0" anchor="t">
            <a:spAutoFit/>
          </a:bodyPr>
          <a:lstStyle/>
          <a:p>
            <a:pPr marL="1122679" lvl="1" indent="-561340" algn="ctr">
              <a:lnSpc>
                <a:spcPts val="7279"/>
              </a:lnSpc>
              <a:buFont typeface="Arial"/>
              <a:buChar char="•"/>
            </a:pPr>
            <a:r>
              <a:rPr lang="en-US" sz="5199" dirty="0">
                <a:solidFill>
                  <a:srgbClr val="FFFFFF"/>
                </a:solidFill>
                <a:latin typeface="Aileron Bold"/>
              </a:rPr>
              <a:t>Desirable answers:</a:t>
            </a:r>
          </a:p>
          <a:p>
            <a:pPr algn="ctr">
              <a:lnSpc>
                <a:spcPts val="7279"/>
              </a:lnSpc>
            </a:pPr>
            <a:endParaRPr lang="en-US" sz="5199" dirty="0">
              <a:solidFill>
                <a:srgbClr val="FFFFFF"/>
              </a:solidFill>
              <a:latin typeface="Aileron Bold"/>
            </a:endParaRPr>
          </a:p>
        </p:txBody>
      </p:sp>
      <p:sp>
        <p:nvSpPr>
          <p:cNvPr id="8" name="TextBox 8"/>
          <p:cNvSpPr txBox="1"/>
          <p:nvPr/>
        </p:nvSpPr>
        <p:spPr>
          <a:xfrm>
            <a:off x="1145557" y="6679028"/>
            <a:ext cx="16113743" cy="1790065"/>
          </a:xfrm>
          <a:prstGeom prst="rect">
            <a:avLst/>
          </a:prstGeom>
        </p:spPr>
        <p:txBody>
          <a:bodyPr lIns="0" tIns="0" rIns="0" bIns="0" rtlCol="0" anchor="t">
            <a:spAutoFit/>
          </a:bodyPr>
          <a:lstStyle/>
          <a:p>
            <a:pPr marL="734059" lvl="1" indent="-367030">
              <a:lnSpc>
                <a:spcPts val="4759"/>
              </a:lnSpc>
              <a:buFont typeface="Arial"/>
              <a:buChar char="•"/>
            </a:pPr>
            <a:r>
              <a:rPr lang="en-US" sz="3399">
                <a:solidFill>
                  <a:srgbClr val="FFFFFF"/>
                </a:solidFill>
                <a:latin typeface="Aileron"/>
              </a:rPr>
              <a:t>The best  way to estimate the total cost for launches, by predicting successful landing of the forst stage of rockets</a:t>
            </a:r>
          </a:p>
          <a:p>
            <a:pPr marL="734059" lvl="1" indent="-367030">
              <a:lnSpc>
                <a:spcPts val="4759"/>
              </a:lnSpc>
              <a:buFont typeface="Arial"/>
              <a:buChar char="•"/>
            </a:pPr>
            <a:r>
              <a:rPr lang="en-US" sz="3399">
                <a:solidFill>
                  <a:srgbClr val="FFFFFF"/>
                </a:solidFill>
                <a:latin typeface="Aileron"/>
              </a:rPr>
              <a:t>Where is the best place to make launches</a:t>
            </a: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pic>
        <p:nvPicPr>
          <p:cNvPr id="2" name="Imagen 1"/>
          <p:cNvPicPr>
            <a:picLocks noChangeAspect="1"/>
          </p:cNvPicPr>
          <p:nvPr/>
        </p:nvPicPr>
        <p:blipFill>
          <a:blip r:embed="rId3"/>
          <a:stretch>
            <a:fillRect/>
          </a:stretch>
        </p:blipFill>
        <p:spPr>
          <a:xfrm>
            <a:off x="685800" y="3009900"/>
            <a:ext cx="10591800" cy="6019800"/>
          </a:xfrm>
          <a:prstGeom prst="rect">
            <a:avLst/>
          </a:prstGeom>
        </p:spPr>
      </p:pic>
      <p:sp>
        <p:nvSpPr>
          <p:cNvPr id="3" name="CuadroTexto 2"/>
          <p:cNvSpPr txBox="1"/>
          <p:nvPr/>
        </p:nvSpPr>
        <p:spPr>
          <a:xfrm>
            <a:off x="3200400" y="800100"/>
            <a:ext cx="11506200" cy="1569660"/>
          </a:xfrm>
          <a:prstGeom prst="rect">
            <a:avLst/>
          </a:prstGeom>
          <a:no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rtlCol="0">
            <a:spAutoFit/>
          </a:bodyPr>
          <a:lstStyle/>
          <a:p>
            <a:pPr algn="ctr"/>
            <a:r>
              <a:rPr lang="es-AR" sz="4800" b="1" dirty="0" err="1" smtClean="0">
                <a:solidFill>
                  <a:schemeClr val="bg1"/>
                </a:solidFill>
                <a:latin typeface="Aileron" panose="020B0604020202020204" charset="0"/>
              </a:rPr>
              <a:t>Confusion</a:t>
            </a:r>
            <a:r>
              <a:rPr lang="es-AR" sz="4800" b="1" dirty="0" smtClean="0">
                <a:solidFill>
                  <a:schemeClr val="bg1"/>
                </a:solidFill>
                <a:latin typeface="Aileron" panose="020B0604020202020204" charset="0"/>
              </a:rPr>
              <a:t> </a:t>
            </a:r>
            <a:r>
              <a:rPr lang="es-AR" sz="4800" b="1" dirty="0" err="1" smtClean="0">
                <a:solidFill>
                  <a:schemeClr val="bg1"/>
                </a:solidFill>
                <a:latin typeface="Aileron" panose="020B0604020202020204" charset="0"/>
              </a:rPr>
              <a:t>Matrix</a:t>
            </a:r>
            <a:r>
              <a:rPr lang="es-AR" sz="4800" b="1" dirty="0" smtClean="0">
                <a:solidFill>
                  <a:schemeClr val="bg1"/>
                </a:solidFill>
                <a:latin typeface="Aileron" panose="020B0604020202020204" charset="0"/>
              </a:rPr>
              <a:t> of </a:t>
            </a:r>
            <a:r>
              <a:rPr lang="es-AR" sz="4800" b="1" dirty="0" err="1" smtClean="0">
                <a:solidFill>
                  <a:schemeClr val="bg1"/>
                </a:solidFill>
                <a:latin typeface="Aileron" panose="020B0604020202020204" charset="0"/>
              </a:rPr>
              <a:t>Decision</a:t>
            </a:r>
            <a:r>
              <a:rPr lang="es-AR" sz="4800" b="1" dirty="0" smtClean="0">
                <a:solidFill>
                  <a:schemeClr val="bg1"/>
                </a:solidFill>
                <a:latin typeface="Aileron" panose="020B0604020202020204" charset="0"/>
              </a:rPr>
              <a:t> </a:t>
            </a:r>
            <a:r>
              <a:rPr lang="es-AR" sz="4800" b="1" dirty="0" err="1" smtClean="0">
                <a:solidFill>
                  <a:schemeClr val="bg1"/>
                </a:solidFill>
                <a:latin typeface="Aileron" panose="020B0604020202020204" charset="0"/>
              </a:rPr>
              <a:t>Tree</a:t>
            </a:r>
            <a:r>
              <a:rPr lang="es-AR" sz="4800" b="1" dirty="0" smtClean="0">
                <a:solidFill>
                  <a:schemeClr val="bg1"/>
                </a:solidFill>
                <a:latin typeface="Aileron" panose="020B0604020202020204" charset="0"/>
              </a:rPr>
              <a:t> </a:t>
            </a:r>
            <a:r>
              <a:rPr lang="es-AR" sz="4800" b="1" dirty="0" err="1" smtClean="0">
                <a:solidFill>
                  <a:schemeClr val="bg1"/>
                </a:solidFill>
                <a:latin typeface="Aileron" panose="020B0604020202020204" charset="0"/>
              </a:rPr>
              <a:t>Classifier</a:t>
            </a:r>
            <a:endParaRPr lang="en-US" sz="4800" b="1" dirty="0">
              <a:solidFill>
                <a:schemeClr val="bg1"/>
              </a:solidFill>
              <a:latin typeface="Aileron" panose="020B0604020202020204" charset="0"/>
            </a:endParaRPr>
          </a:p>
        </p:txBody>
      </p:sp>
      <p:sp>
        <p:nvSpPr>
          <p:cNvPr id="4" name="CuadroTexto 3"/>
          <p:cNvSpPr txBox="1"/>
          <p:nvPr/>
        </p:nvSpPr>
        <p:spPr>
          <a:xfrm>
            <a:off x="11734800" y="3102252"/>
            <a:ext cx="6400800" cy="6001643"/>
          </a:xfrm>
          <a:prstGeom prst="rect">
            <a:avLst/>
          </a:prstGeom>
          <a:no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rtlCol="0">
            <a:spAutoFit/>
          </a:bodyPr>
          <a:lstStyle/>
          <a:p>
            <a:pPr marL="342900" indent="-342900" algn="ctr">
              <a:buFont typeface="Arial" panose="020B0604020202020204" pitchFamily="34" charset="0"/>
              <a:buChar char="•"/>
            </a:pPr>
            <a:r>
              <a:rPr lang="en-US" sz="4800" dirty="0" smtClean="0">
                <a:solidFill>
                  <a:schemeClr val="bg1"/>
                </a:solidFill>
                <a:latin typeface="Aileron" panose="020B0604020202020204" charset="0"/>
              </a:rPr>
              <a:t>Confusion matrix of </a:t>
            </a:r>
            <a:r>
              <a:rPr lang="en-US" sz="4800" dirty="0" err="1" smtClean="0">
                <a:solidFill>
                  <a:schemeClr val="bg1"/>
                </a:solidFill>
                <a:latin typeface="Aileron" panose="020B0604020202020204" charset="0"/>
              </a:rPr>
              <a:t>Deicision</a:t>
            </a:r>
            <a:r>
              <a:rPr lang="en-US" sz="4800" dirty="0" smtClean="0">
                <a:solidFill>
                  <a:schemeClr val="bg1"/>
                </a:solidFill>
                <a:latin typeface="Aileron" panose="020B0604020202020204" charset="0"/>
              </a:rPr>
              <a:t> Tree Classifier proves its accuracy by showing the big numbers of true positive and true negative compared to false ones</a:t>
            </a:r>
            <a:endParaRPr lang="en-US" sz="4800" dirty="0">
              <a:solidFill>
                <a:schemeClr val="bg1"/>
              </a:solidFill>
              <a:latin typeface="Aileron" panose="020B0604020202020204" charset="0"/>
            </a:endParaRPr>
          </a:p>
        </p:txBody>
      </p:sp>
    </p:spTree>
    <p:extLst>
      <p:ext uri="{BB962C8B-B14F-4D97-AF65-F5344CB8AC3E}">
        <p14:creationId xmlns:p14="http://schemas.microsoft.com/office/powerpoint/2010/main" val="216097860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CuadroTexto 1"/>
          <p:cNvSpPr txBox="1"/>
          <p:nvPr/>
        </p:nvSpPr>
        <p:spPr>
          <a:xfrm>
            <a:off x="-12032" y="2019300"/>
            <a:ext cx="18288000" cy="8094524"/>
          </a:xfrm>
          <a:prstGeom prst="rect">
            <a:avLst/>
          </a:prstGeom>
          <a:no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rtlCol="0">
            <a:spAutoFit/>
          </a:bodyPr>
          <a:lstStyle/>
          <a:p>
            <a:pPr marL="342900" indent="-342900" algn="just">
              <a:buFont typeface="Arial" panose="020B0604020202020204" pitchFamily="34" charset="0"/>
              <a:buChar char="•"/>
            </a:pPr>
            <a:r>
              <a:rPr lang="en-US" sz="4000" dirty="0">
                <a:solidFill>
                  <a:schemeClr val="bg1"/>
                </a:solidFill>
                <a:latin typeface="Aileron" panose="020B0604020202020204" charset="0"/>
              </a:rPr>
              <a:t>The success of a mission can be explained by several factors such as the launch site, the orbit and especially the number of previous launches. Indeed, we can assume that there has been a gain in knowledge between launches that allowed to go from a launch failure to a success</a:t>
            </a:r>
            <a:r>
              <a:rPr lang="en-US" sz="4000" dirty="0" smtClean="0">
                <a:solidFill>
                  <a:schemeClr val="bg1"/>
                </a:solidFill>
                <a:latin typeface="Aileron" panose="020B0604020202020204" charset="0"/>
              </a:rPr>
              <a:t>.</a:t>
            </a:r>
          </a:p>
          <a:p>
            <a:pPr marL="342900" indent="-342900" algn="just">
              <a:buFont typeface="Arial" panose="020B0604020202020204" pitchFamily="34" charset="0"/>
              <a:buChar char="•"/>
            </a:pPr>
            <a:r>
              <a:rPr lang="en-US" sz="4000" dirty="0">
                <a:solidFill>
                  <a:schemeClr val="bg1"/>
                </a:solidFill>
                <a:latin typeface="Aileron" panose="020B0604020202020204" charset="0"/>
              </a:rPr>
              <a:t>The orbits with the best success rates are GEO, HEO, SSO, ES-L1</a:t>
            </a:r>
            <a:r>
              <a:rPr lang="en-US" sz="4000" dirty="0" smtClean="0">
                <a:solidFill>
                  <a:schemeClr val="bg1"/>
                </a:solidFill>
                <a:latin typeface="Aileron" panose="020B0604020202020204" charset="0"/>
              </a:rPr>
              <a:t>.</a:t>
            </a:r>
          </a:p>
          <a:p>
            <a:pPr marL="342900" indent="-342900" algn="just">
              <a:buFont typeface="Arial" panose="020B0604020202020204" pitchFamily="34" charset="0"/>
              <a:buChar char="•"/>
            </a:pPr>
            <a:r>
              <a:rPr lang="en-US" sz="4000" dirty="0">
                <a:solidFill>
                  <a:schemeClr val="bg1"/>
                </a:solidFill>
                <a:latin typeface="Aileron" panose="020B0604020202020204" charset="0"/>
              </a:rPr>
              <a:t>Depending on the orbits, the payload mass can be a criterion to take into account for the success of a mission. Some orbits require a light or heavy payload mass. But generally low weighted payloads perform better than the heavy weighted payloads</a:t>
            </a:r>
            <a:r>
              <a:rPr lang="en-US" sz="4000" dirty="0" smtClean="0">
                <a:solidFill>
                  <a:schemeClr val="bg1"/>
                </a:solidFill>
                <a:latin typeface="Aileron" panose="020B0604020202020204" charset="0"/>
              </a:rPr>
              <a:t>.</a:t>
            </a:r>
          </a:p>
          <a:p>
            <a:pPr marL="342900" indent="-342900" algn="just">
              <a:buFont typeface="Arial" panose="020B0604020202020204" pitchFamily="34" charset="0"/>
              <a:buChar char="•"/>
            </a:pPr>
            <a:r>
              <a:rPr lang="en-US" sz="4000" dirty="0">
                <a:solidFill>
                  <a:schemeClr val="bg1"/>
                </a:solidFill>
                <a:latin typeface="Aileron" panose="020B0604020202020204" charset="0"/>
              </a:rPr>
              <a:t>For this dataset, we choose the Decision Tree Algorithm as the best model even if the test accuracy between all the models used is identical. We choose Decision Tree Algorithm because it has a better train accuracy</a:t>
            </a:r>
            <a:r>
              <a:rPr lang="en-US" sz="4000" dirty="0" smtClean="0">
                <a:solidFill>
                  <a:schemeClr val="bg1"/>
                </a:solidFill>
                <a:latin typeface="Aileron" panose="020B0604020202020204" charset="0"/>
              </a:rPr>
              <a:t>.</a:t>
            </a:r>
          </a:p>
          <a:p>
            <a:pPr marL="342900" indent="-342900" algn="just">
              <a:buFont typeface="Arial" panose="020B0604020202020204" pitchFamily="34" charset="0"/>
              <a:buChar char="•"/>
            </a:pPr>
            <a:r>
              <a:rPr lang="en-US" sz="4000" dirty="0">
                <a:solidFill>
                  <a:schemeClr val="bg1"/>
                </a:solidFill>
                <a:latin typeface="Aileron" panose="020B0604020202020204" charset="0"/>
              </a:rPr>
              <a:t>KSC LC-39A has the highest success rate of the launches from all the </a:t>
            </a:r>
            <a:r>
              <a:rPr lang="en-US" sz="4000" dirty="0" smtClean="0">
                <a:solidFill>
                  <a:schemeClr val="bg1"/>
                </a:solidFill>
                <a:latin typeface="Aileron" panose="020B0604020202020204" charset="0"/>
              </a:rPr>
              <a:t>sites.</a:t>
            </a:r>
            <a:endParaRPr lang="en-US" sz="4000" dirty="0">
              <a:solidFill>
                <a:schemeClr val="bg1"/>
              </a:solidFill>
              <a:latin typeface="Aileron" panose="020B0604020202020204" charset="0"/>
            </a:endParaRPr>
          </a:p>
        </p:txBody>
      </p:sp>
      <p:sp>
        <p:nvSpPr>
          <p:cNvPr id="4" name="CuadroTexto 3"/>
          <p:cNvSpPr txBox="1"/>
          <p:nvPr/>
        </p:nvSpPr>
        <p:spPr>
          <a:xfrm>
            <a:off x="6781800" y="647700"/>
            <a:ext cx="3810000" cy="830997"/>
          </a:xfrm>
          <a:prstGeom prst="rect">
            <a:avLst/>
          </a:prstGeom>
          <a:no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rtlCol="0">
            <a:spAutoFit/>
          </a:bodyPr>
          <a:lstStyle/>
          <a:p>
            <a:pPr algn="ctr"/>
            <a:r>
              <a:rPr lang="es-AR" sz="4800" b="1" dirty="0" err="1" smtClean="0">
                <a:solidFill>
                  <a:schemeClr val="bg1"/>
                </a:solidFill>
                <a:latin typeface="Aileron" panose="020B0604020202020204" charset="0"/>
              </a:rPr>
              <a:t>Conclusions</a:t>
            </a:r>
            <a:endParaRPr lang="en-US" sz="4800" b="1" dirty="0">
              <a:solidFill>
                <a:schemeClr val="bg1"/>
              </a:solidFill>
              <a:latin typeface="Aileron" panose="020B0604020202020204" charset="0"/>
            </a:endParaRPr>
          </a:p>
        </p:txBody>
      </p:sp>
    </p:spTree>
    <p:extLst>
      <p:ext uri="{BB962C8B-B14F-4D97-AF65-F5344CB8AC3E}">
        <p14:creationId xmlns:p14="http://schemas.microsoft.com/office/powerpoint/2010/main" val="219672391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CuadroTexto 1"/>
          <p:cNvSpPr txBox="1"/>
          <p:nvPr/>
        </p:nvSpPr>
        <p:spPr>
          <a:xfrm>
            <a:off x="5105400" y="340386"/>
            <a:ext cx="6705600" cy="1323439"/>
          </a:xfrm>
          <a:prstGeom prst="rect">
            <a:avLst/>
          </a:prstGeom>
          <a:noFill/>
        </p:spPr>
        <p:txBody>
          <a:bodyPr wrap="square" rtlCol="0">
            <a:spAutoFit/>
          </a:bodyPr>
          <a:lstStyle/>
          <a:p>
            <a:pPr algn="ctr"/>
            <a:r>
              <a:rPr lang="es-AR" sz="8000" b="1" u="sng" dirty="0" err="1" smtClean="0">
                <a:solidFill>
                  <a:schemeClr val="bg1"/>
                </a:solidFill>
                <a:effectLst>
                  <a:outerShdw blurRad="38100" dist="38100" dir="2700000" algn="tl">
                    <a:srgbClr val="000000">
                      <a:alpha val="43137"/>
                    </a:srgbClr>
                  </a:outerShdw>
                </a:effectLst>
                <a:latin typeface="Aileron" panose="020B0604020202020204" charset="0"/>
              </a:rPr>
              <a:t>Appendix</a:t>
            </a:r>
            <a:endParaRPr lang="en-US" sz="8000" b="1" u="sng" dirty="0">
              <a:solidFill>
                <a:schemeClr val="bg1"/>
              </a:solidFill>
              <a:effectLst>
                <a:outerShdw blurRad="38100" dist="38100" dir="2700000" algn="tl">
                  <a:srgbClr val="000000">
                    <a:alpha val="43137"/>
                  </a:srgbClr>
                </a:outerShdw>
              </a:effectLst>
              <a:latin typeface="Aileron" panose="020B0604020202020204" charset="0"/>
            </a:endParaRPr>
          </a:p>
        </p:txBody>
      </p:sp>
      <p:pic>
        <p:nvPicPr>
          <p:cNvPr id="3" name="Imagen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8800" y="5067043"/>
            <a:ext cx="4495800" cy="3502684"/>
          </a:xfrm>
          <a:prstGeom prst="rect">
            <a:avLst/>
          </a:prstGeom>
        </p:spPr>
      </p:pic>
      <p:pic>
        <p:nvPicPr>
          <p:cNvPr id="4" name="Imagen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39400" y="5064527"/>
            <a:ext cx="4495800" cy="3505200"/>
          </a:xfrm>
          <a:prstGeom prst="rect">
            <a:avLst/>
          </a:prstGeom>
        </p:spPr>
      </p:pic>
      <p:sp>
        <p:nvSpPr>
          <p:cNvPr id="5" name="CuadroTexto 4"/>
          <p:cNvSpPr txBox="1"/>
          <p:nvPr/>
        </p:nvSpPr>
        <p:spPr>
          <a:xfrm>
            <a:off x="4381500" y="3314700"/>
            <a:ext cx="8153400" cy="1323439"/>
          </a:xfrm>
          <a:prstGeom prst="rect">
            <a:avLst/>
          </a:prstGeom>
          <a:noFill/>
        </p:spPr>
        <p:txBody>
          <a:bodyPr wrap="square" rtlCol="0">
            <a:spAutoFit/>
          </a:bodyPr>
          <a:lstStyle/>
          <a:p>
            <a:pPr algn="ctr"/>
            <a:r>
              <a:rPr lang="es-AR" sz="6000" dirty="0" err="1" smtClean="0">
                <a:solidFill>
                  <a:schemeClr val="bg1"/>
                </a:solidFill>
                <a:latin typeface="Arial Black" panose="020B0A04020102020204" pitchFamily="34" charset="0"/>
              </a:rPr>
              <a:t>Special</a:t>
            </a:r>
            <a:r>
              <a:rPr lang="es-AR" sz="6000" dirty="0" smtClean="0">
                <a:solidFill>
                  <a:schemeClr val="bg1"/>
                </a:solidFill>
                <a:latin typeface="Arial Black" panose="020B0A04020102020204" pitchFamily="34" charset="0"/>
              </a:rPr>
              <a:t> </a:t>
            </a:r>
            <a:r>
              <a:rPr lang="es-AR" sz="6000" dirty="0" err="1" smtClean="0">
                <a:solidFill>
                  <a:schemeClr val="bg1"/>
                </a:solidFill>
                <a:latin typeface="Arial Black" panose="020B0A04020102020204" pitchFamily="34" charset="0"/>
              </a:rPr>
              <a:t>thanks</a:t>
            </a:r>
            <a:r>
              <a:rPr lang="es-AR" sz="6000" dirty="0" smtClean="0">
                <a:solidFill>
                  <a:schemeClr val="bg1"/>
                </a:solidFill>
                <a:latin typeface="Arial Black" panose="020B0A04020102020204" pitchFamily="34" charset="0"/>
              </a:rPr>
              <a:t> to</a:t>
            </a:r>
            <a:r>
              <a:rPr lang="es-AR" sz="8000" b="1" dirty="0" smtClean="0">
                <a:solidFill>
                  <a:schemeClr val="bg1"/>
                </a:solidFill>
                <a:latin typeface="Aileron" panose="020B0604020202020204" charset="0"/>
              </a:rPr>
              <a:t>:</a:t>
            </a:r>
            <a:endParaRPr lang="en-US" sz="8000" b="1" dirty="0">
              <a:solidFill>
                <a:schemeClr val="bg1"/>
              </a:solidFill>
              <a:latin typeface="Aileron" panose="020B0604020202020204" charset="0"/>
            </a:endParaRPr>
          </a:p>
        </p:txBody>
      </p:sp>
    </p:spTree>
    <p:extLst>
      <p:ext uri="{BB962C8B-B14F-4D97-AF65-F5344CB8AC3E}">
        <p14:creationId xmlns:p14="http://schemas.microsoft.com/office/powerpoint/2010/main" val="31902709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9037" r="9037"/>
          <a:stretch>
            <a:fillRect/>
          </a:stretch>
        </p:blipFill>
        <p:spPr>
          <a:xfrm>
            <a:off x="0" y="0"/>
            <a:ext cx="18288000" cy="10287000"/>
          </a:xfrm>
          <a:prstGeom prst="rect">
            <a:avLst/>
          </a:prstGeom>
        </p:spPr>
      </p:pic>
      <p:sp>
        <p:nvSpPr>
          <p:cNvPr id="3" name="TextBox 3"/>
          <p:cNvSpPr txBox="1"/>
          <p:nvPr/>
        </p:nvSpPr>
        <p:spPr>
          <a:xfrm>
            <a:off x="5315172" y="4972050"/>
            <a:ext cx="7715027" cy="1654299"/>
          </a:xfrm>
          <a:prstGeom prst="rect">
            <a:avLst/>
          </a:prstGeom>
        </p:spPr>
        <p:txBody>
          <a:bodyPr wrap="square" lIns="0" tIns="0" rIns="0" bIns="0" rtlCol="0" anchor="t">
            <a:spAutoFit/>
          </a:bodyPr>
          <a:lstStyle/>
          <a:p>
            <a:pPr algn="ctr">
              <a:lnSpc>
                <a:spcPts val="12880"/>
              </a:lnSpc>
            </a:pPr>
            <a:r>
              <a:rPr lang="en-US" sz="9200" dirty="0">
                <a:solidFill>
                  <a:srgbClr val="FFFFFF"/>
                </a:solidFill>
                <a:latin typeface="Open Sans Bold"/>
              </a:rPr>
              <a:t>Methodology</a:t>
            </a: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4031" r="4031"/>
          <a:stretch>
            <a:fillRect/>
          </a:stretch>
        </p:blipFill>
        <p:spPr>
          <a:xfrm>
            <a:off x="0" y="0"/>
            <a:ext cx="18288000" cy="10287000"/>
          </a:xfrm>
          <a:prstGeom prst="rect">
            <a:avLst/>
          </a:prstGeom>
        </p:spPr>
      </p:pic>
      <p:sp>
        <p:nvSpPr>
          <p:cNvPr id="3" name="CuadroTexto 2"/>
          <p:cNvSpPr txBox="1"/>
          <p:nvPr/>
        </p:nvSpPr>
        <p:spPr>
          <a:xfrm>
            <a:off x="692727" y="1985309"/>
            <a:ext cx="8077200" cy="1046440"/>
          </a:xfrm>
          <a:prstGeom prst="rect">
            <a:avLst/>
          </a:prstGeom>
          <a:noFill/>
        </p:spPr>
        <p:txBody>
          <a:bodyPr wrap="square" rtlCol="0">
            <a:spAutoFit/>
          </a:bodyPr>
          <a:lstStyle/>
          <a:p>
            <a:r>
              <a:rPr lang="es-AR" sz="4400" b="1" u="sng" dirty="0" smtClean="0">
                <a:solidFill>
                  <a:schemeClr val="bg1"/>
                </a:solidFill>
                <a:latin typeface="Aileron" panose="020B0604020202020204" charset="0"/>
              </a:rPr>
              <a:t>Data </a:t>
            </a:r>
            <a:r>
              <a:rPr lang="es-AR" sz="4400" b="1" u="sng" dirty="0" err="1" smtClean="0">
                <a:solidFill>
                  <a:schemeClr val="bg1"/>
                </a:solidFill>
                <a:latin typeface="Aileron" panose="020B0604020202020204" charset="0"/>
              </a:rPr>
              <a:t>collection</a:t>
            </a:r>
            <a:r>
              <a:rPr lang="es-AR" sz="4400" b="1" u="sng" dirty="0" smtClean="0">
                <a:solidFill>
                  <a:schemeClr val="bg1"/>
                </a:solidFill>
                <a:latin typeface="Aileron" panose="020B0604020202020204" charset="0"/>
              </a:rPr>
              <a:t> </a:t>
            </a:r>
            <a:r>
              <a:rPr lang="es-AR" sz="4400" b="1" u="sng" dirty="0" err="1" smtClean="0">
                <a:solidFill>
                  <a:schemeClr val="bg1"/>
                </a:solidFill>
                <a:latin typeface="Aileron" panose="020B0604020202020204" charset="0"/>
              </a:rPr>
              <a:t>methodology</a:t>
            </a:r>
            <a:r>
              <a:rPr lang="es-AR" sz="4400" b="1" u="sng" dirty="0" smtClean="0">
                <a:solidFill>
                  <a:schemeClr val="bg1"/>
                </a:solidFill>
                <a:latin typeface="Aileron" panose="020B0604020202020204" charset="0"/>
              </a:rPr>
              <a:t>:</a:t>
            </a:r>
          </a:p>
          <a:p>
            <a:endParaRPr lang="en-US" dirty="0"/>
          </a:p>
        </p:txBody>
      </p:sp>
      <p:sp>
        <p:nvSpPr>
          <p:cNvPr id="4" name="CuadroTexto 3"/>
          <p:cNvSpPr txBox="1"/>
          <p:nvPr/>
        </p:nvSpPr>
        <p:spPr>
          <a:xfrm>
            <a:off x="685800" y="2825909"/>
            <a:ext cx="9144000" cy="1631216"/>
          </a:xfrm>
          <a:prstGeom prst="rect">
            <a:avLst/>
          </a:prstGeom>
          <a:noFill/>
        </p:spPr>
        <p:txBody>
          <a:bodyPr wrap="square" rtlCol="0">
            <a:spAutoFit/>
          </a:bodyPr>
          <a:lstStyle/>
          <a:p>
            <a:pPr marL="342900" indent="-342900">
              <a:buFont typeface="Arial" panose="020B0604020202020204" pitchFamily="34" charset="0"/>
              <a:buChar char="•"/>
            </a:pPr>
            <a:r>
              <a:rPr lang="es-AR" sz="3600" dirty="0" err="1" smtClean="0">
                <a:solidFill>
                  <a:schemeClr val="bg1"/>
                </a:solidFill>
                <a:latin typeface="Aileron" panose="020B0604020202020204" charset="0"/>
              </a:rPr>
              <a:t>Space</a:t>
            </a:r>
            <a:r>
              <a:rPr lang="es-AR" sz="3600" dirty="0" smtClean="0">
                <a:solidFill>
                  <a:schemeClr val="bg1"/>
                </a:solidFill>
                <a:latin typeface="Aileron" panose="020B0604020202020204" charset="0"/>
              </a:rPr>
              <a:t> X API</a:t>
            </a:r>
          </a:p>
          <a:p>
            <a:pPr marL="342900" indent="-342900">
              <a:buFont typeface="Arial" panose="020B0604020202020204" pitchFamily="34" charset="0"/>
              <a:buChar char="•"/>
            </a:pPr>
            <a:r>
              <a:rPr lang="es-AR" sz="3600" dirty="0" err="1" smtClean="0">
                <a:solidFill>
                  <a:schemeClr val="bg1"/>
                </a:solidFill>
                <a:latin typeface="Aileron" panose="020B0604020202020204" charset="0"/>
              </a:rPr>
              <a:t>WebScraping</a:t>
            </a:r>
            <a:r>
              <a:rPr lang="es-AR" sz="3600" dirty="0" smtClean="0">
                <a:solidFill>
                  <a:schemeClr val="bg1"/>
                </a:solidFill>
                <a:latin typeface="Aileron" panose="020B0604020202020204" charset="0"/>
              </a:rPr>
              <a:t> </a:t>
            </a:r>
            <a:r>
              <a:rPr lang="es-AR" sz="3600" dirty="0" err="1" smtClean="0">
                <a:solidFill>
                  <a:schemeClr val="bg1"/>
                </a:solidFill>
                <a:latin typeface="Aileron" panose="020B0604020202020204" charset="0"/>
              </a:rPr>
              <a:t>from</a:t>
            </a:r>
            <a:r>
              <a:rPr lang="es-AR" sz="3600" dirty="0" smtClean="0">
                <a:solidFill>
                  <a:schemeClr val="bg1"/>
                </a:solidFill>
                <a:latin typeface="Aileron" panose="020B0604020202020204" charset="0"/>
              </a:rPr>
              <a:t> Wikipedia</a:t>
            </a:r>
          </a:p>
          <a:p>
            <a:pPr marL="342900" indent="-342900">
              <a:buFont typeface="Arial" panose="020B0604020202020204" pitchFamily="34" charset="0"/>
              <a:buChar char="•"/>
            </a:pPr>
            <a:endParaRPr lang="en-US" sz="2800" dirty="0">
              <a:solidFill>
                <a:schemeClr val="bg1"/>
              </a:solidFill>
              <a:latin typeface="Aileron" panose="020B0604020202020204" charset="0"/>
            </a:endParaRPr>
          </a:p>
        </p:txBody>
      </p:sp>
      <p:sp>
        <p:nvSpPr>
          <p:cNvPr id="5" name="CuadroTexto 4"/>
          <p:cNvSpPr txBox="1"/>
          <p:nvPr/>
        </p:nvSpPr>
        <p:spPr>
          <a:xfrm>
            <a:off x="692727" y="4503292"/>
            <a:ext cx="7924800" cy="769441"/>
          </a:xfrm>
          <a:prstGeom prst="rect">
            <a:avLst/>
          </a:prstGeom>
          <a:noFill/>
        </p:spPr>
        <p:txBody>
          <a:bodyPr wrap="square" rtlCol="0">
            <a:spAutoFit/>
          </a:bodyPr>
          <a:lstStyle/>
          <a:p>
            <a:r>
              <a:rPr lang="es-AR" sz="4400" b="1" u="sng" dirty="0" smtClean="0">
                <a:solidFill>
                  <a:schemeClr val="bg1"/>
                </a:solidFill>
                <a:latin typeface="Aileron" panose="020B0604020202020204" charset="0"/>
              </a:rPr>
              <a:t>Data </a:t>
            </a:r>
            <a:r>
              <a:rPr lang="es-AR" sz="4400" b="1" u="sng" dirty="0" err="1" smtClean="0">
                <a:solidFill>
                  <a:schemeClr val="bg1"/>
                </a:solidFill>
                <a:latin typeface="Aileron" panose="020B0604020202020204" charset="0"/>
              </a:rPr>
              <a:t>Wrangling</a:t>
            </a:r>
            <a:r>
              <a:rPr lang="es-AR" sz="4400" b="1" u="sng" dirty="0" smtClean="0">
                <a:solidFill>
                  <a:schemeClr val="bg1"/>
                </a:solidFill>
                <a:latin typeface="Aileron" panose="020B0604020202020204" charset="0"/>
              </a:rPr>
              <a:t>:</a:t>
            </a:r>
            <a:endParaRPr lang="en-US" sz="4400" b="1" u="sng" dirty="0">
              <a:solidFill>
                <a:schemeClr val="bg1"/>
              </a:solidFill>
              <a:latin typeface="Aileron" panose="020B0604020202020204" charset="0"/>
            </a:endParaRPr>
          </a:p>
        </p:txBody>
      </p:sp>
      <p:sp>
        <p:nvSpPr>
          <p:cNvPr id="6" name="CuadroTexto 5"/>
          <p:cNvSpPr txBox="1"/>
          <p:nvPr/>
        </p:nvSpPr>
        <p:spPr>
          <a:xfrm>
            <a:off x="914400" y="5318900"/>
            <a:ext cx="15087600" cy="1200329"/>
          </a:xfrm>
          <a:prstGeom prst="rect">
            <a:avLst/>
          </a:prstGeom>
          <a:noFill/>
        </p:spPr>
        <p:txBody>
          <a:bodyPr wrap="square" rtlCol="0">
            <a:spAutoFit/>
          </a:bodyPr>
          <a:lstStyle/>
          <a:p>
            <a:pPr marL="285750" indent="-285750">
              <a:buFont typeface="Arial" panose="020B0604020202020204" pitchFamily="34" charset="0"/>
              <a:buChar char="•"/>
            </a:pPr>
            <a:r>
              <a:rPr lang="es-AR" sz="3600" dirty="0" err="1" smtClean="0">
                <a:solidFill>
                  <a:schemeClr val="bg1"/>
                </a:solidFill>
                <a:latin typeface="Aileron" panose="020B0604020202020204" charset="0"/>
              </a:rPr>
              <a:t>Collected</a:t>
            </a:r>
            <a:r>
              <a:rPr lang="es-AR" sz="3600" dirty="0" smtClean="0">
                <a:solidFill>
                  <a:schemeClr val="bg1"/>
                </a:solidFill>
                <a:latin typeface="Aileron" panose="020B0604020202020204" charset="0"/>
              </a:rPr>
              <a:t> data </a:t>
            </a:r>
            <a:r>
              <a:rPr lang="es-AR" sz="3600" dirty="0" err="1" smtClean="0">
                <a:solidFill>
                  <a:schemeClr val="bg1"/>
                </a:solidFill>
                <a:latin typeface="Aileron" panose="020B0604020202020204" charset="0"/>
              </a:rPr>
              <a:t>was</a:t>
            </a:r>
            <a:r>
              <a:rPr lang="es-AR" sz="3600" dirty="0" smtClean="0">
                <a:solidFill>
                  <a:schemeClr val="bg1"/>
                </a:solidFill>
                <a:latin typeface="Aileron" panose="020B0604020202020204" charset="0"/>
              </a:rPr>
              <a:t> </a:t>
            </a:r>
            <a:r>
              <a:rPr lang="es-AR" sz="3600" dirty="0" err="1" smtClean="0">
                <a:solidFill>
                  <a:schemeClr val="bg1"/>
                </a:solidFill>
                <a:latin typeface="Aileron" panose="020B0604020202020204" charset="0"/>
              </a:rPr>
              <a:t>enriched</a:t>
            </a:r>
            <a:r>
              <a:rPr lang="es-AR" sz="3600" dirty="0" smtClean="0">
                <a:solidFill>
                  <a:schemeClr val="bg1"/>
                </a:solidFill>
                <a:latin typeface="Aileron" panose="020B0604020202020204" charset="0"/>
              </a:rPr>
              <a:t> </a:t>
            </a:r>
            <a:r>
              <a:rPr lang="es-AR" sz="3600" dirty="0" err="1" smtClean="0">
                <a:solidFill>
                  <a:schemeClr val="bg1"/>
                </a:solidFill>
                <a:latin typeface="Aileron" panose="020B0604020202020204" charset="0"/>
              </a:rPr>
              <a:t>by</a:t>
            </a:r>
            <a:r>
              <a:rPr lang="es-AR" sz="3600" dirty="0" smtClean="0">
                <a:solidFill>
                  <a:schemeClr val="bg1"/>
                </a:solidFill>
                <a:latin typeface="Aileron" panose="020B0604020202020204" charset="0"/>
              </a:rPr>
              <a:t> </a:t>
            </a:r>
            <a:r>
              <a:rPr lang="es-AR" sz="3600" dirty="0" err="1" smtClean="0">
                <a:solidFill>
                  <a:schemeClr val="bg1"/>
                </a:solidFill>
                <a:latin typeface="Aileron" panose="020B0604020202020204" charset="0"/>
              </a:rPr>
              <a:t>creating</a:t>
            </a:r>
            <a:r>
              <a:rPr lang="es-AR" sz="3600" dirty="0" smtClean="0">
                <a:solidFill>
                  <a:schemeClr val="bg1"/>
                </a:solidFill>
                <a:latin typeface="Aileron" panose="020B0604020202020204" charset="0"/>
              </a:rPr>
              <a:t> a </a:t>
            </a:r>
            <a:r>
              <a:rPr lang="es-AR" sz="3600" dirty="0" err="1" smtClean="0">
                <a:solidFill>
                  <a:schemeClr val="bg1"/>
                </a:solidFill>
                <a:latin typeface="Aileron" panose="020B0604020202020204" charset="0"/>
              </a:rPr>
              <a:t>landing</a:t>
            </a:r>
            <a:r>
              <a:rPr lang="es-AR" sz="3600" dirty="0" smtClean="0">
                <a:solidFill>
                  <a:schemeClr val="bg1"/>
                </a:solidFill>
                <a:latin typeface="Aileron" panose="020B0604020202020204" charset="0"/>
              </a:rPr>
              <a:t> </a:t>
            </a:r>
            <a:r>
              <a:rPr lang="es-AR" sz="3600" dirty="0" err="1" smtClean="0">
                <a:solidFill>
                  <a:schemeClr val="bg1"/>
                </a:solidFill>
                <a:latin typeface="Aileron" panose="020B0604020202020204" charset="0"/>
              </a:rPr>
              <a:t>outcome</a:t>
            </a:r>
            <a:r>
              <a:rPr lang="es-AR" sz="3600" dirty="0" smtClean="0">
                <a:solidFill>
                  <a:schemeClr val="bg1"/>
                </a:solidFill>
                <a:latin typeface="Aileron" panose="020B0604020202020204" charset="0"/>
              </a:rPr>
              <a:t> </a:t>
            </a:r>
            <a:r>
              <a:rPr lang="es-AR" sz="3600" dirty="0" err="1" smtClean="0">
                <a:solidFill>
                  <a:schemeClr val="bg1"/>
                </a:solidFill>
                <a:latin typeface="Aileron" panose="020B0604020202020204" charset="0"/>
              </a:rPr>
              <a:t>label</a:t>
            </a:r>
            <a:r>
              <a:rPr lang="es-AR" sz="3600" dirty="0" smtClean="0">
                <a:solidFill>
                  <a:schemeClr val="bg1"/>
                </a:solidFill>
                <a:latin typeface="Aileron" panose="020B0604020202020204" charset="0"/>
              </a:rPr>
              <a:t> </a:t>
            </a:r>
            <a:r>
              <a:rPr lang="es-AR" sz="3600" dirty="0" err="1" smtClean="0">
                <a:solidFill>
                  <a:schemeClr val="bg1"/>
                </a:solidFill>
                <a:latin typeface="Aileron" panose="020B0604020202020204" charset="0"/>
              </a:rPr>
              <a:t>based</a:t>
            </a:r>
            <a:r>
              <a:rPr lang="es-AR" sz="3600" dirty="0" smtClean="0">
                <a:solidFill>
                  <a:schemeClr val="bg1"/>
                </a:solidFill>
                <a:latin typeface="Aileron" panose="020B0604020202020204" charset="0"/>
              </a:rPr>
              <a:t> </a:t>
            </a:r>
            <a:r>
              <a:rPr lang="es-AR" sz="3600" dirty="0" err="1" smtClean="0">
                <a:solidFill>
                  <a:schemeClr val="bg1"/>
                </a:solidFill>
                <a:latin typeface="Aileron" panose="020B0604020202020204" charset="0"/>
              </a:rPr>
              <a:t>on</a:t>
            </a:r>
            <a:r>
              <a:rPr lang="es-AR" sz="3600" dirty="0" smtClean="0">
                <a:solidFill>
                  <a:schemeClr val="bg1"/>
                </a:solidFill>
                <a:latin typeface="Aileron" panose="020B0604020202020204" charset="0"/>
              </a:rPr>
              <a:t> </a:t>
            </a:r>
            <a:r>
              <a:rPr lang="es-AR" sz="3600" dirty="0" err="1" smtClean="0">
                <a:solidFill>
                  <a:schemeClr val="bg1"/>
                </a:solidFill>
                <a:latin typeface="Aileron" panose="020B0604020202020204" charset="0"/>
              </a:rPr>
              <a:t>autcome</a:t>
            </a:r>
            <a:r>
              <a:rPr lang="es-AR" sz="3600" dirty="0" smtClean="0">
                <a:solidFill>
                  <a:schemeClr val="bg1"/>
                </a:solidFill>
                <a:latin typeface="Aileron" panose="020B0604020202020204" charset="0"/>
              </a:rPr>
              <a:t> data </a:t>
            </a:r>
            <a:r>
              <a:rPr lang="es-AR" sz="3600" dirty="0" err="1" smtClean="0">
                <a:solidFill>
                  <a:schemeClr val="bg1"/>
                </a:solidFill>
                <a:latin typeface="Aileron" panose="020B0604020202020204" charset="0"/>
              </a:rPr>
              <a:t>after</a:t>
            </a:r>
            <a:r>
              <a:rPr lang="es-AR" sz="3600" dirty="0" smtClean="0">
                <a:solidFill>
                  <a:schemeClr val="bg1"/>
                </a:solidFill>
                <a:latin typeface="Aileron" panose="020B0604020202020204" charset="0"/>
              </a:rPr>
              <a:t> </a:t>
            </a:r>
            <a:r>
              <a:rPr lang="es-AR" sz="3600" dirty="0" err="1" smtClean="0">
                <a:solidFill>
                  <a:schemeClr val="bg1"/>
                </a:solidFill>
                <a:latin typeface="Aileron" panose="020B0604020202020204" charset="0"/>
              </a:rPr>
              <a:t>summarizing</a:t>
            </a:r>
            <a:r>
              <a:rPr lang="es-AR" sz="3600" dirty="0" smtClean="0">
                <a:solidFill>
                  <a:schemeClr val="bg1"/>
                </a:solidFill>
                <a:latin typeface="Aileron" panose="020B0604020202020204" charset="0"/>
              </a:rPr>
              <a:t> and </a:t>
            </a:r>
            <a:r>
              <a:rPr lang="es-AR" sz="3600" dirty="0" err="1" smtClean="0">
                <a:solidFill>
                  <a:schemeClr val="bg1"/>
                </a:solidFill>
                <a:latin typeface="Aileron" panose="020B0604020202020204" charset="0"/>
              </a:rPr>
              <a:t>analyzing</a:t>
            </a:r>
            <a:r>
              <a:rPr lang="es-AR" sz="3600" dirty="0" smtClean="0">
                <a:solidFill>
                  <a:schemeClr val="bg1"/>
                </a:solidFill>
                <a:latin typeface="Aileron" panose="020B0604020202020204" charset="0"/>
              </a:rPr>
              <a:t> </a:t>
            </a:r>
            <a:r>
              <a:rPr lang="es-AR" sz="3600" dirty="0" err="1" smtClean="0">
                <a:solidFill>
                  <a:schemeClr val="bg1"/>
                </a:solidFill>
                <a:latin typeface="Aileron" panose="020B0604020202020204" charset="0"/>
              </a:rPr>
              <a:t>features</a:t>
            </a:r>
            <a:endParaRPr lang="en-US" sz="3600" dirty="0">
              <a:solidFill>
                <a:schemeClr val="bg1"/>
              </a:solidFill>
              <a:latin typeface="Aileron" panose="020B0604020202020204" charset="0"/>
            </a:endParaRPr>
          </a:p>
        </p:txBody>
      </p:sp>
      <p:sp>
        <p:nvSpPr>
          <p:cNvPr id="7" name="CuadroTexto 6"/>
          <p:cNvSpPr txBox="1"/>
          <p:nvPr/>
        </p:nvSpPr>
        <p:spPr>
          <a:xfrm>
            <a:off x="685800" y="6950116"/>
            <a:ext cx="15849600" cy="1446550"/>
          </a:xfrm>
          <a:prstGeom prst="rect">
            <a:avLst/>
          </a:prstGeom>
          <a:noFill/>
        </p:spPr>
        <p:txBody>
          <a:bodyPr wrap="square" rtlCol="0">
            <a:spAutoFit/>
          </a:bodyPr>
          <a:lstStyle/>
          <a:p>
            <a:r>
              <a:rPr lang="es-AR" sz="4400" b="1" u="sng" dirty="0" err="1" smtClean="0">
                <a:solidFill>
                  <a:schemeClr val="bg1"/>
                </a:solidFill>
                <a:latin typeface="Aileron" panose="020B0604020202020204" charset="0"/>
              </a:rPr>
              <a:t>Perform</a:t>
            </a:r>
            <a:r>
              <a:rPr lang="es-AR" sz="4400" b="1" u="sng" dirty="0" smtClean="0">
                <a:solidFill>
                  <a:schemeClr val="bg1"/>
                </a:solidFill>
                <a:latin typeface="Aileron" panose="020B0604020202020204" charset="0"/>
              </a:rPr>
              <a:t> </a:t>
            </a:r>
            <a:r>
              <a:rPr lang="es-AR" sz="4400" b="1" u="sng" dirty="0" err="1" smtClean="0">
                <a:solidFill>
                  <a:schemeClr val="bg1"/>
                </a:solidFill>
                <a:latin typeface="Aileron" panose="020B0604020202020204" charset="0"/>
              </a:rPr>
              <a:t>exploratory</a:t>
            </a:r>
            <a:r>
              <a:rPr lang="es-AR" sz="4400" b="1" u="sng" dirty="0" smtClean="0">
                <a:solidFill>
                  <a:schemeClr val="bg1"/>
                </a:solidFill>
                <a:latin typeface="Aileron" panose="020B0604020202020204" charset="0"/>
              </a:rPr>
              <a:t> data </a:t>
            </a:r>
            <a:r>
              <a:rPr lang="es-AR" sz="4400" b="1" u="sng" dirty="0" err="1" smtClean="0">
                <a:solidFill>
                  <a:schemeClr val="bg1"/>
                </a:solidFill>
                <a:latin typeface="Aileron" panose="020B0604020202020204" charset="0"/>
              </a:rPr>
              <a:t>analysis</a:t>
            </a:r>
            <a:r>
              <a:rPr lang="es-AR" sz="4400" b="1" u="sng" dirty="0" smtClean="0">
                <a:solidFill>
                  <a:schemeClr val="bg1"/>
                </a:solidFill>
                <a:latin typeface="Aileron" panose="020B0604020202020204" charset="0"/>
              </a:rPr>
              <a:t> (EDA) </a:t>
            </a:r>
            <a:r>
              <a:rPr lang="es-AR" sz="4400" b="1" u="sng" dirty="0" err="1" smtClean="0">
                <a:solidFill>
                  <a:schemeClr val="bg1"/>
                </a:solidFill>
                <a:latin typeface="Aileron" panose="020B0604020202020204" charset="0"/>
              </a:rPr>
              <a:t>using</a:t>
            </a:r>
            <a:r>
              <a:rPr lang="es-AR" sz="4400" b="1" u="sng" dirty="0" smtClean="0">
                <a:solidFill>
                  <a:schemeClr val="bg1"/>
                </a:solidFill>
                <a:latin typeface="Aileron" panose="020B0604020202020204" charset="0"/>
              </a:rPr>
              <a:t> tolos and </a:t>
            </a:r>
            <a:r>
              <a:rPr lang="es-AR" sz="4400" b="1" u="sng" dirty="0" err="1" smtClean="0">
                <a:solidFill>
                  <a:schemeClr val="bg1"/>
                </a:solidFill>
                <a:latin typeface="Aileron" panose="020B0604020202020204" charset="0"/>
              </a:rPr>
              <a:t>libraries</a:t>
            </a:r>
            <a:r>
              <a:rPr lang="es-AR" sz="4400" b="1" u="sng" dirty="0" smtClean="0">
                <a:solidFill>
                  <a:schemeClr val="bg1"/>
                </a:solidFill>
                <a:latin typeface="Aileron" panose="020B0604020202020204" charset="0"/>
              </a:rPr>
              <a:t> of data </a:t>
            </a:r>
            <a:r>
              <a:rPr lang="es-AR" sz="4400" b="1" u="sng" dirty="0" err="1" smtClean="0">
                <a:solidFill>
                  <a:schemeClr val="bg1"/>
                </a:solidFill>
                <a:latin typeface="Aileron" panose="020B0604020202020204" charset="0"/>
              </a:rPr>
              <a:t>visualization</a:t>
            </a:r>
            <a:r>
              <a:rPr lang="es-AR" sz="4400" b="1" u="sng" dirty="0" smtClean="0">
                <a:solidFill>
                  <a:schemeClr val="bg1"/>
                </a:solidFill>
                <a:latin typeface="Aileron" panose="020B0604020202020204" charset="0"/>
              </a:rPr>
              <a:t> and SQL</a:t>
            </a:r>
            <a:endParaRPr lang="en-US" sz="4400" b="1" u="sng" dirty="0">
              <a:solidFill>
                <a:schemeClr val="bg1"/>
              </a:solidFill>
              <a:latin typeface="Aileron" panose="020B0604020202020204" charset="0"/>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4000" r="-4000"/>
          </a:stretch>
        </a:blipFill>
        <a:effectLst/>
      </p:bgPr>
    </p:bg>
    <p:spTree>
      <p:nvGrpSpPr>
        <p:cNvPr id="1" name=""/>
        <p:cNvGrpSpPr/>
        <p:nvPr/>
      </p:nvGrpSpPr>
      <p:grpSpPr>
        <a:xfrm>
          <a:off x="0" y="0"/>
          <a:ext cx="0" cy="0"/>
          <a:chOff x="0" y="0"/>
          <a:chExt cx="0" cy="0"/>
        </a:xfrm>
      </p:grpSpPr>
      <p:sp>
        <p:nvSpPr>
          <p:cNvPr id="2" name="CuadroTexto 1"/>
          <p:cNvSpPr txBox="1"/>
          <p:nvPr/>
        </p:nvSpPr>
        <p:spPr>
          <a:xfrm>
            <a:off x="1066800" y="1714500"/>
            <a:ext cx="12268200" cy="1446550"/>
          </a:xfrm>
          <a:prstGeom prst="rect">
            <a:avLst/>
          </a:prstGeom>
          <a:noFill/>
        </p:spPr>
        <p:txBody>
          <a:bodyPr wrap="square" rtlCol="0">
            <a:spAutoFit/>
          </a:bodyPr>
          <a:lstStyle/>
          <a:p>
            <a:r>
              <a:rPr lang="es-AR" sz="4400" b="1" u="sng" dirty="0" err="1" smtClean="0">
                <a:solidFill>
                  <a:schemeClr val="bg1"/>
                </a:solidFill>
                <a:latin typeface="Aileron" panose="020B0604020202020204" charset="0"/>
              </a:rPr>
              <a:t>Perform</a:t>
            </a:r>
            <a:r>
              <a:rPr lang="es-AR" sz="4400" b="1" u="sng" dirty="0" smtClean="0">
                <a:solidFill>
                  <a:schemeClr val="bg1"/>
                </a:solidFill>
                <a:latin typeface="Aileron" panose="020B0604020202020204" charset="0"/>
              </a:rPr>
              <a:t> </a:t>
            </a:r>
            <a:r>
              <a:rPr lang="es-AR" sz="4400" b="1" u="sng" dirty="0" err="1" smtClean="0">
                <a:solidFill>
                  <a:schemeClr val="bg1"/>
                </a:solidFill>
                <a:latin typeface="Aileron" panose="020B0604020202020204" charset="0"/>
              </a:rPr>
              <a:t>interactive</a:t>
            </a:r>
            <a:r>
              <a:rPr lang="es-AR" sz="4400" b="1" u="sng" dirty="0" smtClean="0">
                <a:solidFill>
                  <a:schemeClr val="bg1"/>
                </a:solidFill>
                <a:latin typeface="Aileron" panose="020B0604020202020204" charset="0"/>
              </a:rPr>
              <a:t> visual </a:t>
            </a:r>
            <a:r>
              <a:rPr lang="es-AR" sz="4400" b="1" u="sng" dirty="0" err="1" smtClean="0">
                <a:solidFill>
                  <a:schemeClr val="bg1"/>
                </a:solidFill>
                <a:latin typeface="Aileron" panose="020B0604020202020204" charset="0"/>
              </a:rPr>
              <a:t>analytics</a:t>
            </a:r>
            <a:r>
              <a:rPr lang="es-AR" sz="4400" b="1" u="sng" dirty="0" smtClean="0">
                <a:solidFill>
                  <a:schemeClr val="bg1"/>
                </a:solidFill>
                <a:latin typeface="Aileron" panose="020B0604020202020204" charset="0"/>
              </a:rPr>
              <a:t> </a:t>
            </a:r>
            <a:r>
              <a:rPr lang="es-AR" sz="4400" b="1" u="sng" dirty="0" err="1" smtClean="0">
                <a:solidFill>
                  <a:schemeClr val="bg1"/>
                </a:solidFill>
                <a:latin typeface="Aileron" panose="020B0604020202020204" charset="0"/>
              </a:rPr>
              <a:t>using</a:t>
            </a:r>
            <a:r>
              <a:rPr lang="es-AR" sz="4400" b="1" u="sng" dirty="0" smtClean="0">
                <a:solidFill>
                  <a:schemeClr val="bg1"/>
                </a:solidFill>
                <a:latin typeface="Aileron" panose="020B0604020202020204" charset="0"/>
              </a:rPr>
              <a:t> </a:t>
            </a:r>
            <a:r>
              <a:rPr lang="es-AR" sz="4400" b="1" u="sng" dirty="0" err="1" smtClean="0">
                <a:solidFill>
                  <a:schemeClr val="bg1"/>
                </a:solidFill>
                <a:latin typeface="Aileron" panose="020B0604020202020204" charset="0"/>
              </a:rPr>
              <a:t>Folium</a:t>
            </a:r>
            <a:r>
              <a:rPr lang="es-AR" sz="4400" b="1" u="sng" dirty="0" smtClean="0">
                <a:solidFill>
                  <a:schemeClr val="bg1"/>
                </a:solidFill>
                <a:latin typeface="Aileron" panose="020B0604020202020204" charset="0"/>
              </a:rPr>
              <a:t> and </a:t>
            </a:r>
            <a:r>
              <a:rPr lang="es-AR" sz="4400" b="1" u="sng" dirty="0" err="1" smtClean="0">
                <a:solidFill>
                  <a:schemeClr val="bg1"/>
                </a:solidFill>
                <a:latin typeface="Aileron" panose="020B0604020202020204" charset="0"/>
              </a:rPr>
              <a:t>Plotly</a:t>
            </a:r>
            <a:r>
              <a:rPr lang="es-AR" sz="4400" b="1" u="sng" dirty="0" smtClean="0">
                <a:solidFill>
                  <a:schemeClr val="bg1"/>
                </a:solidFill>
                <a:latin typeface="Aileron" panose="020B0604020202020204" charset="0"/>
              </a:rPr>
              <a:t> </a:t>
            </a:r>
            <a:r>
              <a:rPr lang="es-AR" sz="4400" b="1" u="sng" dirty="0" err="1" smtClean="0">
                <a:solidFill>
                  <a:schemeClr val="bg1"/>
                </a:solidFill>
                <a:latin typeface="Aileron" panose="020B0604020202020204" charset="0"/>
              </a:rPr>
              <a:t>Dash</a:t>
            </a:r>
            <a:endParaRPr lang="en-US" sz="4400" b="1" u="sng" dirty="0">
              <a:solidFill>
                <a:schemeClr val="bg1"/>
              </a:solidFill>
              <a:latin typeface="Aileron" panose="020B0604020202020204" charset="0"/>
            </a:endParaRPr>
          </a:p>
        </p:txBody>
      </p:sp>
      <p:sp>
        <p:nvSpPr>
          <p:cNvPr id="3" name="CuadroTexto 2"/>
          <p:cNvSpPr txBox="1"/>
          <p:nvPr/>
        </p:nvSpPr>
        <p:spPr>
          <a:xfrm>
            <a:off x="1066800" y="3695700"/>
            <a:ext cx="10439400" cy="1446550"/>
          </a:xfrm>
          <a:prstGeom prst="rect">
            <a:avLst/>
          </a:prstGeom>
          <a:noFill/>
        </p:spPr>
        <p:txBody>
          <a:bodyPr wrap="square" rtlCol="0">
            <a:spAutoFit/>
          </a:bodyPr>
          <a:lstStyle/>
          <a:p>
            <a:r>
              <a:rPr lang="es-AR" sz="4400" b="1" u="sng" dirty="0" err="1" smtClean="0">
                <a:solidFill>
                  <a:schemeClr val="bg1"/>
                </a:solidFill>
                <a:latin typeface="Aileron" panose="020B0604020202020204" charset="0"/>
              </a:rPr>
              <a:t>Perform</a:t>
            </a:r>
            <a:r>
              <a:rPr lang="es-AR" sz="4400" b="1" u="sng" dirty="0" smtClean="0">
                <a:solidFill>
                  <a:schemeClr val="bg1"/>
                </a:solidFill>
                <a:latin typeface="Aileron" panose="020B0604020202020204" charset="0"/>
              </a:rPr>
              <a:t> </a:t>
            </a:r>
            <a:r>
              <a:rPr lang="es-AR" sz="4400" b="1" u="sng" dirty="0" err="1" smtClean="0">
                <a:solidFill>
                  <a:schemeClr val="bg1"/>
                </a:solidFill>
                <a:latin typeface="Aileron" panose="020B0604020202020204" charset="0"/>
              </a:rPr>
              <a:t>predictive</a:t>
            </a:r>
            <a:r>
              <a:rPr lang="es-AR" sz="4400" b="1" u="sng" dirty="0" smtClean="0">
                <a:solidFill>
                  <a:schemeClr val="bg1"/>
                </a:solidFill>
                <a:latin typeface="Aileron" panose="020B0604020202020204" charset="0"/>
              </a:rPr>
              <a:t> </a:t>
            </a:r>
            <a:r>
              <a:rPr lang="es-AR" sz="4400" b="1" u="sng" dirty="0" err="1" smtClean="0">
                <a:solidFill>
                  <a:schemeClr val="bg1"/>
                </a:solidFill>
                <a:latin typeface="Aileron" panose="020B0604020202020204" charset="0"/>
              </a:rPr>
              <a:t>analysis</a:t>
            </a:r>
            <a:r>
              <a:rPr lang="es-AR" sz="4400" b="1" u="sng" dirty="0" smtClean="0">
                <a:solidFill>
                  <a:schemeClr val="bg1"/>
                </a:solidFill>
                <a:latin typeface="Aileron" panose="020B0604020202020204" charset="0"/>
              </a:rPr>
              <a:t> </a:t>
            </a:r>
            <a:r>
              <a:rPr lang="es-AR" sz="4400" b="1" u="sng" dirty="0" err="1" smtClean="0">
                <a:solidFill>
                  <a:schemeClr val="bg1"/>
                </a:solidFill>
                <a:latin typeface="Aileron" panose="020B0604020202020204" charset="0"/>
              </a:rPr>
              <a:t>using</a:t>
            </a:r>
            <a:r>
              <a:rPr lang="es-AR" sz="4400" b="1" u="sng" dirty="0" smtClean="0">
                <a:solidFill>
                  <a:schemeClr val="bg1"/>
                </a:solidFill>
                <a:latin typeface="Aileron" panose="020B0604020202020204" charset="0"/>
              </a:rPr>
              <a:t> </a:t>
            </a:r>
            <a:r>
              <a:rPr lang="es-AR" sz="4400" b="1" u="sng" dirty="0" err="1" smtClean="0">
                <a:solidFill>
                  <a:schemeClr val="bg1"/>
                </a:solidFill>
                <a:latin typeface="Aileron" panose="020B0604020202020204" charset="0"/>
              </a:rPr>
              <a:t>classification</a:t>
            </a:r>
            <a:r>
              <a:rPr lang="es-AR" sz="4400" b="1" u="sng" dirty="0" smtClean="0">
                <a:solidFill>
                  <a:schemeClr val="bg1"/>
                </a:solidFill>
                <a:latin typeface="Aileron" panose="020B0604020202020204" charset="0"/>
              </a:rPr>
              <a:t> </a:t>
            </a:r>
            <a:r>
              <a:rPr lang="es-AR" sz="4400" b="1" u="sng" dirty="0" err="1" smtClean="0">
                <a:solidFill>
                  <a:schemeClr val="bg1"/>
                </a:solidFill>
                <a:latin typeface="Aileron" panose="020B0604020202020204" charset="0"/>
              </a:rPr>
              <a:t>models</a:t>
            </a:r>
            <a:endParaRPr lang="en-US" sz="4400" b="1" u="sng" dirty="0">
              <a:solidFill>
                <a:schemeClr val="bg1"/>
              </a:solidFill>
              <a:latin typeface="Aileron" panose="020B0604020202020204" charset="0"/>
            </a:endParaRPr>
          </a:p>
        </p:txBody>
      </p:sp>
      <p:sp>
        <p:nvSpPr>
          <p:cNvPr id="4" name="CuadroTexto 3"/>
          <p:cNvSpPr txBox="1"/>
          <p:nvPr/>
        </p:nvSpPr>
        <p:spPr>
          <a:xfrm>
            <a:off x="1562100" y="5372100"/>
            <a:ext cx="11277600" cy="1200329"/>
          </a:xfrm>
          <a:prstGeom prst="rect">
            <a:avLst/>
          </a:prstGeom>
          <a:noFill/>
        </p:spPr>
        <p:txBody>
          <a:bodyPr wrap="square" rtlCol="0">
            <a:spAutoFit/>
          </a:bodyPr>
          <a:lstStyle/>
          <a:p>
            <a:pPr marL="285750" indent="-285750">
              <a:buFont typeface="Arial" panose="020B0604020202020204" pitchFamily="34" charset="0"/>
              <a:buChar char="•"/>
            </a:pPr>
            <a:r>
              <a:rPr lang="es-AR" sz="3600" dirty="0" err="1" smtClean="0">
                <a:solidFill>
                  <a:schemeClr val="bg1"/>
                </a:solidFill>
                <a:latin typeface="Aileron" panose="020B0604020202020204" charset="0"/>
              </a:rPr>
              <a:t>Building</a:t>
            </a:r>
            <a:r>
              <a:rPr lang="es-AR" sz="3600" dirty="0" smtClean="0">
                <a:solidFill>
                  <a:schemeClr val="bg1"/>
                </a:solidFill>
                <a:latin typeface="Aileron" panose="020B0604020202020204" charset="0"/>
              </a:rPr>
              <a:t>, </a:t>
            </a:r>
            <a:r>
              <a:rPr lang="es-AR" sz="3600" dirty="0" err="1" smtClean="0">
                <a:solidFill>
                  <a:schemeClr val="bg1"/>
                </a:solidFill>
                <a:latin typeface="Aileron" panose="020B0604020202020204" charset="0"/>
              </a:rPr>
              <a:t>tuning</a:t>
            </a:r>
            <a:r>
              <a:rPr lang="es-AR" sz="3600" dirty="0" smtClean="0">
                <a:solidFill>
                  <a:schemeClr val="bg1"/>
                </a:solidFill>
                <a:latin typeface="Aileron" panose="020B0604020202020204" charset="0"/>
              </a:rPr>
              <a:t> and </a:t>
            </a:r>
            <a:r>
              <a:rPr lang="es-AR" sz="3600" dirty="0" err="1" smtClean="0">
                <a:solidFill>
                  <a:schemeClr val="bg1"/>
                </a:solidFill>
                <a:latin typeface="Aileron" panose="020B0604020202020204" charset="0"/>
              </a:rPr>
              <a:t>evaluation</a:t>
            </a:r>
            <a:r>
              <a:rPr lang="es-AR" sz="3600" dirty="0" smtClean="0">
                <a:solidFill>
                  <a:schemeClr val="bg1"/>
                </a:solidFill>
                <a:latin typeface="Aileron" panose="020B0604020202020204" charset="0"/>
              </a:rPr>
              <a:t> of </a:t>
            </a:r>
            <a:r>
              <a:rPr lang="es-AR" sz="3600" dirty="0" err="1" smtClean="0">
                <a:solidFill>
                  <a:schemeClr val="bg1"/>
                </a:solidFill>
                <a:latin typeface="Aileron" panose="020B0604020202020204" charset="0"/>
              </a:rPr>
              <a:t>classification</a:t>
            </a:r>
            <a:r>
              <a:rPr lang="es-AR" sz="3600" dirty="0" smtClean="0">
                <a:solidFill>
                  <a:schemeClr val="bg1"/>
                </a:solidFill>
                <a:latin typeface="Aileron" panose="020B0604020202020204" charset="0"/>
              </a:rPr>
              <a:t> </a:t>
            </a:r>
            <a:r>
              <a:rPr lang="es-AR" sz="3600" dirty="0" err="1" smtClean="0">
                <a:solidFill>
                  <a:schemeClr val="bg1"/>
                </a:solidFill>
                <a:latin typeface="Aileron" panose="020B0604020202020204" charset="0"/>
              </a:rPr>
              <a:t>models</a:t>
            </a:r>
            <a:r>
              <a:rPr lang="es-AR" sz="3600" dirty="0" smtClean="0">
                <a:solidFill>
                  <a:schemeClr val="bg1"/>
                </a:solidFill>
                <a:latin typeface="Aileron" panose="020B0604020202020204" charset="0"/>
              </a:rPr>
              <a:t> to </a:t>
            </a:r>
            <a:r>
              <a:rPr lang="es-AR" sz="3600" dirty="0" err="1" smtClean="0">
                <a:solidFill>
                  <a:schemeClr val="bg1"/>
                </a:solidFill>
                <a:latin typeface="Aileron" panose="020B0604020202020204" charset="0"/>
              </a:rPr>
              <a:t>ensure</a:t>
            </a:r>
            <a:r>
              <a:rPr lang="es-AR" sz="3600" dirty="0" smtClean="0">
                <a:solidFill>
                  <a:schemeClr val="bg1"/>
                </a:solidFill>
                <a:latin typeface="Aileron" panose="020B0604020202020204" charset="0"/>
              </a:rPr>
              <a:t> </a:t>
            </a:r>
            <a:r>
              <a:rPr lang="es-AR" sz="3600" dirty="0" err="1" smtClean="0">
                <a:solidFill>
                  <a:schemeClr val="bg1"/>
                </a:solidFill>
                <a:latin typeface="Aileron" panose="020B0604020202020204" charset="0"/>
              </a:rPr>
              <a:t>the</a:t>
            </a:r>
            <a:r>
              <a:rPr lang="es-AR" sz="3600" dirty="0" smtClean="0">
                <a:solidFill>
                  <a:schemeClr val="bg1"/>
                </a:solidFill>
                <a:latin typeface="Aileron" panose="020B0604020202020204" charset="0"/>
              </a:rPr>
              <a:t> </a:t>
            </a:r>
            <a:r>
              <a:rPr lang="es-AR" sz="3600" dirty="0" err="1" smtClean="0">
                <a:solidFill>
                  <a:schemeClr val="bg1"/>
                </a:solidFill>
                <a:latin typeface="Aileron" panose="020B0604020202020204" charset="0"/>
              </a:rPr>
              <a:t>best</a:t>
            </a:r>
            <a:r>
              <a:rPr lang="es-AR" sz="3600" dirty="0" smtClean="0">
                <a:solidFill>
                  <a:schemeClr val="bg1"/>
                </a:solidFill>
                <a:latin typeface="Aileron" panose="020B0604020202020204" charset="0"/>
              </a:rPr>
              <a:t> </a:t>
            </a:r>
            <a:r>
              <a:rPr lang="es-AR" sz="3600" dirty="0" err="1" smtClean="0">
                <a:solidFill>
                  <a:schemeClr val="bg1"/>
                </a:solidFill>
                <a:latin typeface="Aileron" panose="020B0604020202020204" charset="0"/>
              </a:rPr>
              <a:t>results</a:t>
            </a:r>
            <a:endParaRPr lang="en-US" sz="3600" dirty="0">
              <a:solidFill>
                <a:schemeClr val="bg1"/>
              </a:solidFill>
              <a:latin typeface="Aileron" panose="020B0604020202020204" charset="0"/>
            </a:endParaRPr>
          </a:p>
        </p:txBody>
      </p:sp>
      <p:sp>
        <p:nvSpPr>
          <p:cNvPr id="5" name="CuadroTexto 4"/>
          <p:cNvSpPr txBox="1"/>
          <p:nvPr/>
        </p:nvSpPr>
        <p:spPr>
          <a:xfrm>
            <a:off x="1066800" y="6802279"/>
            <a:ext cx="12268200" cy="2123658"/>
          </a:xfrm>
          <a:prstGeom prst="rect">
            <a:avLst/>
          </a:prstGeom>
          <a:noFill/>
        </p:spPr>
        <p:txBody>
          <a:bodyPr wrap="square" rtlCol="0">
            <a:spAutoFit/>
          </a:bodyPr>
          <a:lstStyle/>
          <a:p>
            <a:r>
              <a:rPr lang="es-AR" sz="4400" b="1" u="sng" dirty="0" smtClean="0">
                <a:solidFill>
                  <a:schemeClr val="bg1"/>
                </a:solidFill>
                <a:latin typeface="Aileron" panose="020B0604020202020204" charset="0"/>
              </a:rPr>
              <a:t>Data sets </a:t>
            </a:r>
            <a:r>
              <a:rPr lang="es-AR" sz="4400" b="1" u="sng" dirty="0" err="1" smtClean="0">
                <a:solidFill>
                  <a:schemeClr val="bg1"/>
                </a:solidFill>
                <a:latin typeface="Aileron" panose="020B0604020202020204" charset="0"/>
              </a:rPr>
              <a:t>were</a:t>
            </a:r>
            <a:r>
              <a:rPr lang="es-AR" sz="4400" b="1" u="sng" dirty="0" smtClean="0">
                <a:solidFill>
                  <a:schemeClr val="bg1"/>
                </a:solidFill>
                <a:latin typeface="Aileron" panose="020B0604020202020204" charset="0"/>
              </a:rPr>
              <a:t> </a:t>
            </a:r>
            <a:r>
              <a:rPr lang="es-AR" sz="4400" b="1" u="sng" dirty="0" err="1" smtClean="0">
                <a:solidFill>
                  <a:schemeClr val="bg1"/>
                </a:solidFill>
                <a:latin typeface="Aileron" panose="020B0604020202020204" charset="0"/>
              </a:rPr>
              <a:t>collected</a:t>
            </a:r>
            <a:r>
              <a:rPr lang="es-AR" sz="4400" b="1" u="sng" dirty="0" smtClean="0">
                <a:solidFill>
                  <a:schemeClr val="bg1"/>
                </a:solidFill>
                <a:latin typeface="Aileron" panose="020B0604020202020204" charset="0"/>
              </a:rPr>
              <a:t> </a:t>
            </a:r>
            <a:r>
              <a:rPr lang="es-AR" sz="4400" b="1" u="sng" dirty="0" err="1" smtClean="0">
                <a:solidFill>
                  <a:schemeClr val="bg1"/>
                </a:solidFill>
                <a:latin typeface="Aileron" panose="020B0604020202020204" charset="0"/>
              </a:rPr>
              <a:t>from</a:t>
            </a:r>
            <a:r>
              <a:rPr lang="es-AR" sz="4400" b="1" u="sng" dirty="0" smtClean="0">
                <a:solidFill>
                  <a:schemeClr val="bg1"/>
                </a:solidFill>
                <a:latin typeface="Aileron" panose="020B0604020202020204" charset="0"/>
              </a:rPr>
              <a:t> </a:t>
            </a:r>
            <a:r>
              <a:rPr lang="es-AR" sz="4400" b="1" u="sng" dirty="0" err="1" smtClean="0">
                <a:solidFill>
                  <a:schemeClr val="bg1"/>
                </a:solidFill>
                <a:latin typeface="Aileron" panose="020B0604020202020204" charset="0"/>
              </a:rPr>
              <a:t>Space</a:t>
            </a:r>
            <a:r>
              <a:rPr lang="es-AR" sz="4400" b="1" u="sng" dirty="0" smtClean="0">
                <a:solidFill>
                  <a:schemeClr val="bg1"/>
                </a:solidFill>
                <a:latin typeface="Aileron" panose="020B0604020202020204" charset="0"/>
              </a:rPr>
              <a:t> X API and </a:t>
            </a:r>
            <a:r>
              <a:rPr lang="es-AR" sz="4400" b="1" u="sng" dirty="0" err="1" smtClean="0">
                <a:solidFill>
                  <a:schemeClr val="bg1"/>
                </a:solidFill>
                <a:latin typeface="Aileron" panose="020B0604020202020204" charset="0"/>
              </a:rPr>
              <a:t>from</a:t>
            </a:r>
            <a:r>
              <a:rPr lang="es-AR" sz="4400" b="1" u="sng" dirty="0" smtClean="0">
                <a:solidFill>
                  <a:schemeClr val="bg1"/>
                </a:solidFill>
                <a:latin typeface="Aileron" panose="020B0604020202020204" charset="0"/>
              </a:rPr>
              <a:t> Wikipedia </a:t>
            </a:r>
            <a:r>
              <a:rPr lang="es-AR" sz="4400" b="1" u="sng" dirty="0" err="1" smtClean="0">
                <a:solidFill>
                  <a:schemeClr val="bg1"/>
                </a:solidFill>
                <a:latin typeface="Aileron" panose="020B0604020202020204" charset="0"/>
              </a:rPr>
              <a:t>using</a:t>
            </a:r>
            <a:r>
              <a:rPr lang="es-AR" sz="4400" b="1" u="sng" dirty="0" smtClean="0">
                <a:solidFill>
                  <a:schemeClr val="bg1"/>
                </a:solidFill>
                <a:latin typeface="Aileron" panose="020B0604020202020204" charset="0"/>
              </a:rPr>
              <a:t> web </a:t>
            </a:r>
            <a:r>
              <a:rPr lang="es-AR" sz="4400" b="1" u="sng" dirty="0" err="1" smtClean="0">
                <a:solidFill>
                  <a:schemeClr val="bg1"/>
                </a:solidFill>
                <a:latin typeface="Aileron" panose="020B0604020202020204" charset="0"/>
              </a:rPr>
              <a:t>scraping</a:t>
            </a:r>
            <a:r>
              <a:rPr lang="es-AR" sz="4400" b="1" u="sng" dirty="0" smtClean="0">
                <a:solidFill>
                  <a:schemeClr val="bg1"/>
                </a:solidFill>
                <a:latin typeface="Aileron" panose="020B0604020202020204" charset="0"/>
              </a:rPr>
              <a:t> </a:t>
            </a:r>
            <a:r>
              <a:rPr lang="es-AR" sz="4400" b="1" u="sng" dirty="0" err="1" smtClean="0">
                <a:solidFill>
                  <a:schemeClr val="bg1"/>
                </a:solidFill>
                <a:latin typeface="Aileron" panose="020B0604020202020204" charset="0"/>
              </a:rPr>
              <a:t>technics</a:t>
            </a:r>
            <a:endParaRPr lang="en-US" sz="4400" b="1" u="sng" dirty="0">
              <a:solidFill>
                <a:schemeClr val="bg1"/>
              </a:solidFill>
              <a:latin typeface="Aileron" panose="020B0604020202020204" charset="0"/>
            </a:endParaRPr>
          </a:p>
        </p:txBody>
      </p:sp>
    </p:spTree>
    <p:extLst>
      <p:ext uri="{BB962C8B-B14F-4D97-AF65-F5344CB8AC3E}">
        <p14:creationId xmlns:p14="http://schemas.microsoft.com/office/powerpoint/2010/main" val="254128010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4000" r="-4000"/>
          </a:stretch>
        </a:blipFill>
        <a:effectLst/>
      </p:bgPr>
    </p:bg>
    <p:spTree>
      <p:nvGrpSpPr>
        <p:cNvPr id="1" name=""/>
        <p:cNvGrpSpPr/>
        <p:nvPr/>
      </p:nvGrpSpPr>
      <p:grpSpPr>
        <a:xfrm>
          <a:off x="0" y="0"/>
          <a:ext cx="0" cy="0"/>
          <a:chOff x="0" y="0"/>
          <a:chExt cx="0" cy="0"/>
        </a:xfrm>
      </p:grpSpPr>
      <p:sp>
        <p:nvSpPr>
          <p:cNvPr id="2" name="CuadroTexto 1"/>
          <p:cNvSpPr txBox="1"/>
          <p:nvPr/>
        </p:nvSpPr>
        <p:spPr>
          <a:xfrm>
            <a:off x="4724400" y="342900"/>
            <a:ext cx="8458200" cy="1938992"/>
          </a:xfrm>
          <a:prstGeom prst="rect">
            <a:avLst/>
          </a:prstGeom>
          <a:no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rtlCol="0">
            <a:spAutoFit/>
          </a:bodyPr>
          <a:lstStyle/>
          <a:p>
            <a:pPr algn="ctr"/>
            <a:r>
              <a:rPr lang="es-AR" sz="6000" b="1" dirty="0" smtClean="0">
                <a:solidFill>
                  <a:schemeClr val="bg1"/>
                </a:solidFill>
                <a:latin typeface="Aileron" panose="020B0604020202020204" charset="0"/>
              </a:rPr>
              <a:t>Data </a:t>
            </a:r>
            <a:r>
              <a:rPr lang="es-AR" sz="6000" b="1" dirty="0" err="1" smtClean="0">
                <a:solidFill>
                  <a:schemeClr val="bg1"/>
                </a:solidFill>
                <a:latin typeface="Aileron" panose="020B0604020202020204" charset="0"/>
              </a:rPr>
              <a:t>Collection</a:t>
            </a:r>
            <a:r>
              <a:rPr lang="es-AR" sz="6000" b="1" dirty="0" smtClean="0">
                <a:solidFill>
                  <a:schemeClr val="bg1"/>
                </a:solidFill>
                <a:latin typeface="Aileron" panose="020B0604020202020204" charset="0"/>
              </a:rPr>
              <a:t>:</a:t>
            </a:r>
          </a:p>
          <a:p>
            <a:pPr algn="ctr"/>
            <a:r>
              <a:rPr lang="es-AR" sz="6000" u="sng" dirty="0" err="1" smtClean="0">
                <a:solidFill>
                  <a:schemeClr val="bg1"/>
                </a:solidFill>
                <a:latin typeface="Aileron" panose="020B0604020202020204" charset="0"/>
              </a:rPr>
              <a:t>SpaceX</a:t>
            </a:r>
            <a:r>
              <a:rPr lang="es-AR" sz="6000" u="sng" dirty="0" smtClean="0">
                <a:solidFill>
                  <a:schemeClr val="bg1"/>
                </a:solidFill>
                <a:latin typeface="Aileron" panose="020B0604020202020204" charset="0"/>
              </a:rPr>
              <a:t> API</a:t>
            </a:r>
            <a:endParaRPr lang="en-US" sz="6000" u="sng" dirty="0">
              <a:solidFill>
                <a:schemeClr val="bg1"/>
              </a:solidFill>
              <a:latin typeface="Aileron" panose="020B0604020202020204" charset="0"/>
            </a:endParaRPr>
          </a:p>
        </p:txBody>
      </p:sp>
      <p:sp>
        <p:nvSpPr>
          <p:cNvPr id="5" name="Rectángulo 4"/>
          <p:cNvSpPr/>
          <p:nvPr/>
        </p:nvSpPr>
        <p:spPr>
          <a:xfrm>
            <a:off x="762000" y="7429500"/>
            <a:ext cx="3962400" cy="1981200"/>
          </a:xfrm>
          <a:prstGeom prst="rect">
            <a:avLst/>
          </a:prstGeom>
          <a:effectLst>
            <a:outerShdw dist="50800" dir="5400000" sx="1000" sy="1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uadroTexto 5"/>
          <p:cNvSpPr txBox="1"/>
          <p:nvPr/>
        </p:nvSpPr>
        <p:spPr>
          <a:xfrm>
            <a:off x="1028700" y="7647549"/>
            <a:ext cx="3429000" cy="1569660"/>
          </a:xfrm>
          <a:prstGeom prst="rect">
            <a:avLst/>
          </a:prstGeom>
          <a:noFill/>
        </p:spPr>
        <p:txBody>
          <a:bodyPr wrap="square" rtlCol="0">
            <a:spAutoFit/>
          </a:bodyPr>
          <a:lstStyle/>
          <a:p>
            <a:pPr algn="ctr"/>
            <a:r>
              <a:rPr lang="es-AR" sz="3200" dirty="0" err="1" smtClean="0">
                <a:solidFill>
                  <a:schemeClr val="bg1"/>
                </a:solidFill>
                <a:latin typeface="Aileron" panose="020B0604020202020204" charset="0"/>
              </a:rPr>
              <a:t>Request</a:t>
            </a:r>
            <a:r>
              <a:rPr lang="es-AR" sz="3200" dirty="0" smtClean="0">
                <a:solidFill>
                  <a:schemeClr val="bg1"/>
                </a:solidFill>
                <a:latin typeface="Aileron" panose="020B0604020202020204" charset="0"/>
              </a:rPr>
              <a:t> API and </a:t>
            </a:r>
            <a:r>
              <a:rPr lang="es-AR" sz="3200" dirty="0" err="1" smtClean="0">
                <a:solidFill>
                  <a:schemeClr val="bg1"/>
                </a:solidFill>
                <a:latin typeface="Aileron" panose="020B0604020202020204" charset="0"/>
              </a:rPr>
              <a:t>parse</a:t>
            </a:r>
            <a:r>
              <a:rPr lang="es-AR" sz="3200" dirty="0" smtClean="0">
                <a:solidFill>
                  <a:schemeClr val="bg1"/>
                </a:solidFill>
                <a:latin typeface="Aileron" panose="020B0604020202020204" charset="0"/>
              </a:rPr>
              <a:t> </a:t>
            </a:r>
            <a:r>
              <a:rPr lang="es-AR" sz="3200" dirty="0" err="1" smtClean="0">
                <a:solidFill>
                  <a:schemeClr val="bg1"/>
                </a:solidFill>
                <a:latin typeface="Aileron" panose="020B0604020202020204" charset="0"/>
              </a:rPr>
              <a:t>the</a:t>
            </a:r>
            <a:r>
              <a:rPr lang="es-AR" sz="3200" dirty="0" smtClean="0">
                <a:solidFill>
                  <a:schemeClr val="bg1"/>
                </a:solidFill>
                <a:latin typeface="Aileron" panose="020B0604020202020204" charset="0"/>
              </a:rPr>
              <a:t> </a:t>
            </a:r>
            <a:r>
              <a:rPr lang="es-AR" sz="3200" dirty="0" err="1" smtClean="0">
                <a:solidFill>
                  <a:schemeClr val="bg1"/>
                </a:solidFill>
                <a:latin typeface="Aileron" panose="020B0604020202020204" charset="0"/>
              </a:rPr>
              <a:t>SpaceX</a:t>
            </a:r>
            <a:r>
              <a:rPr lang="es-AR" sz="3200" dirty="0" smtClean="0">
                <a:solidFill>
                  <a:schemeClr val="bg1"/>
                </a:solidFill>
                <a:latin typeface="Aileron" panose="020B0604020202020204" charset="0"/>
              </a:rPr>
              <a:t> </a:t>
            </a:r>
            <a:r>
              <a:rPr lang="es-AR" sz="3200" dirty="0" err="1" smtClean="0">
                <a:solidFill>
                  <a:schemeClr val="bg1"/>
                </a:solidFill>
                <a:latin typeface="Aileron" panose="020B0604020202020204" charset="0"/>
              </a:rPr>
              <a:t>launch</a:t>
            </a:r>
            <a:r>
              <a:rPr lang="es-AR" sz="3200" dirty="0" smtClean="0">
                <a:solidFill>
                  <a:schemeClr val="bg1"/>
                </a:solidFill>
                <a:latin typeface="Aileron" panose="020B0604020202020204" charset="0"/>
              </a:rPr>
              <a:t> data</a:t>
            </a:r>
            <a:endParaRPr lang="en-US" sz="3200" dirty="0">
              <a:solidFill>
                <a:schemeClr val="bg1"/>
              </a:solidFill>
              <a:latin typeface="Aileron" panose="020B0604020202020204" charset="0"/>
            </a:endParaRPr>
          </a:p>
        </p:txBody>
      </p:sp>
      <p:sp>
        <p:nvSpPr>
          <p:cNvPr id="9" name="Flecha derecha 8"/>
          <p:cNvSpPr/>
          <p:nvPr/>
        </p:nvSpPr>
        <p:spPr>
          <a:xfrm>
            <a:off x="4909542" y="8141120"/>
            <a:ext cx="2438400" cy="533401"/>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Imagen 10"/>
          <p:cNvPicPr>
            <a:picLocks noChangeAspect="1"/>
          </p:cNvPicPr>
          <p:nvPr/>
        </p:nvPicPr>
        <p:blipFill>
          <a:blip r:embed="rId3"/>
          <a:stretch>
            <a:fillRect/>
          </a:stretch>
        </p:blipFill>
        <p:spPr>
          <a:xfrm>
            <a:off x="7439247" y="7429500"/>
            <a:ext cx="3987130" cy="2005758"/>
          </a:xfrm>
          <a:prstGeom prst="rect">
            <a:avLst/>
          </a:prstGeom>
        </p:spPr>
      </p:pic>
      <p:sp>
        <p:nvSpPr>
          <p:cNvPr id="12" name="CuadroTexto 11"/>
          <p:cNvSpPr txBox="1"/>
          <p:nvPr/>
        </p:nvSpPr>
        <p:spPr>
          <a:xfrm>
            <a:off x="7517335" y="7647549"/>
            <a:ext cx="3753213" cy="1569660"/>
          </a:xfrm>
          <a:prstGeom prst="rect">
            <a:avLst/>
          </a:prstGeom>
          <a:noFill/>
        </p:spPr>
        <p:txBody>
          <a:bodyPr wrap="square" rtlCol="0">
            <a:spAutoFit/>
          </a:bodyPr>
          <a:lstStyle/>
          <a:p>
            <a:pPr algn="ctr"/>
            <a:r>
              <a:rPr lang="es-AR" sz="3200" dirty="0" err="1" smtClean="0">
                <a:solidFill>
                  <a:schemeClr val="bg1"/>
                </a:solidFill>
                <a:latin typeface="Aileron" panose="020B0604020202020204" charset="0"/>
              </a:rPr>
              <a:t>Filter</a:t>
            </a:r>
            <a:r>
              <a:rPr lang="es-AR" sz="3200" dirty="0" smtClean="0">
                <a:solidFill>
                  <a:schemeClr val="bg1"/>
                </a:solidFill>
                <a:latin typeface="Aileron" panose="020B0604020202020204" charset="0"/>
              </a:rPr>
              <a:t> data to </a:t>
            </a:r>
            <a:r>
              <a:rPr lang="es-AR" sz="3200" dirty="0" err="1" smtClean="0">
                <a:solidFill>
                  <a:schemeClr val="bg1"/>
                </a:solidFill>
                <a:latin typeface="Aileron" panose="020B0604020202020204" charset="0"/>
              </a:rPr>
              <a:t>only</a:t>
            </a:r>
            <a:r>
              <a:rPr lang="es-AR" sz="3200" dirty="0" smtClean="0">
                <a:solidFill>
                  <a:schemeClr val="bg1"/>
                </a:solidFill>
                <a:latin typeface="Aileron" panose="020B0604020202020204" charset="0"/>
              </a:rPr>
              <a:t> </a:t>
            </a:r>
            <a:r>
              <a:rPr lang="es-AR" sz="3200" dirty="0" err="1" smtClean="0">
                <a:solidFill>
                  <a:schemeClr val="bg1"/>
                </a:solidFill>
                <a:latin typeface="Aileron" panose="020B0604020202020204" charset="0"/>
              </a:rPr>
              <a:t>include</a:t>
            </a:r>
            <a:r>
              <a:rPr lang="es-AR" sz="3200" dirty="0" smtClean="0">
                <a:solidFill>
                  <a:schemeClr val="bg1"/>
                </a:solidFill>
                <a:latin typeface="Aileron" panose="020B0604020202020204" charset="0"/>
              </a:rPr>
              <a:t> </a:t>
            </a:r>
            <a:r>
              <a:rPr lang="es-AR" sz="3200" dirty="0" err="1" smtClean="0">
                <a:solidFill>
                  <a:schemeClr val="bg1"/>
                </a:solidFill>
                <a:latin typeface="Aileron" panose="020B0604020202020204" charset="0"/>
              </a:rPr>
              <a:t>Falcon</a:t>
            </a:r>
            <a:r>
              <a:rPr lang="es-AR" sz="3200" dirty="0" smtClean="0">
                <a:solidFill>
                  <a:schemeClr val="bg1"/>
                </a:solidFill>
                <a:latin typeface="Aileron" panose="020B0604020202020204" charset="0"/>
              </a:rPr>
              <a:t> 9 </a:t>
            </a:r>
            <a:r>
              <a:rPr lang="es-AR" sz="3200" dirty="0" err="1" smtClean="0">
                <a:solidFill>
                  <a:schemeClr val="bg1"/>
                </a:solidFill>
                <a:latin typeface="Aileron" panose="020B0604020202020204" charset="0"/>
              </a:rPr>
              <a:t>launches</a:t>
            </a:r>
            <a:endParaRPr lang="en-US" sz="3200" dirty="0">
              <a:solidFill>
                <a:schemeClr val="bg1"/>
              </a:solidFill>
              <a:latin typeface="Aileron" panose="020B0604020202020204" charset="0"/>
            </a:endParaRPr>
          </a:p>
        </p:txBody>
      </p:sp>
      <p:sp>
        <p:nvSpPr>
          <p:cNvPr id="14" name="Flecha derecha 13"/>
          <p:cNvSpPr/>
          <p:nvPr/>
        </p:nvSpPr>
        <p:spPr>
          <a:xfrm>
            <a:off x="11595770" y="8141119"/>
            <a:ext cx="2438400" cy="533401"/>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Imagen 14"/>
          <p:cNvPicPr>
            <a:picLocks noChangeAspect="1"/>
          </p:cNvPicPr>
          <p:nvPr/>
        </p:nvPicPr>
        <p:blipFill>
          <a:blip r:embed="rId3"/>
          <a:stretch>
            <a:fillRect/>
          </a:stretch>
        </p:blipFill>
        <p:spPr>
          <a:xfrm>
            <a:off x="14141224" y="7429500"/>
            <a:ext cx="3987130" cy="2005758"/>
          </a:xfrm>
          <a:prstGeom prst="rect">
            <a:avLst/>
          </a:prstGeom>
        </p:spPr>
      </p:pic>
      <p:sp>
        <p:nvSpPr>
          <p:cNvPr id="16" name="CuadroTexto 15"/>
          <p:cNvSpPr txBox="1"/>
          <p:nvPr/>
        </p:nvSpPr>
        <p:spPr>
          <a:xfrm>
            <a:off x="14328101" y="7807654"/>
            <a:ext cx="3613376" cy="1200329"/>
          </a:xfrm>
          <a:prstGeom prst="rect">
            <a:avLst/>
          </a:prstGeom>
          <a:noFill/>
        </p:spPr>
        <p:txBody>
          <a:bodyPr wrap="square" rtlCol="0">
            <a:spAutoFit/>
          </a:bodyPr>
          <a:lstStyle/>
          <a:p>
            <a:pPr algn="ctr"/>
            <a:r>
              <a:rPr lang="es-AR" sz="3600" dirty="0" err="1" smtClean="0">
                <a:solidFill>
                  <a:schemeClr val="bg1"/>
                </a:solidFill>
                <a:latin typeface="Aileron" panose="020B0604020202020204" charset="0"/>
              </a:rPr>
              <a:t>Deal</a:t>
            </a:r>
            <a:r>
              <a:rPr lang="es-AR" sz="3600" dirty="0" smtClean="0">
                <a:solidFill>
                  <a:schemeClr val="bg1"/>
                </a:solidFill>
                <a:latin typeface="Aileron" panose="020B0604020202020204" charset="0"/>
              </a:rPr>
              <a:t> </a:t>
            </a:r>
            <a:r>
              <a:rPr lang="es-AR" sz="3600" dirty="0" err="1" smtClean="0">
                <a:solidFill>
                  <a:schemeClr val="bg1"/>
                </a:solidFill>
                <a:latin typeface="Aileron" panose="020B0604020202020204" charset="0"/>
              </a:rPr>
              <a:t>with</a:t>
            </a:r>
            <a:r>
              <a:rPr lang="es-AR" sz="3600" dirty="0" smtClean="0">
                <a:solidFill>
                  <a:schemeClr val="bg1"/>
                </a:solidFill>
                <a:latin typeface="Aileron" panose="020B0604020202020204" charset="0"/>
              </a:rPr>
              <a:t> </a:t>
            </a:r>
            <a:r>
              <a:rPr lang="es-AR" sz="3600" dirty="0" err="1" smtClean="0">
                <a:solidFill>
                  <a:schemeClr val="bg1"/>
                </a:solidFill>
                <a:latin typeface="Aileron" panose="020B0604020202020204" charset="0"/>
              </a:rPr>
              <a:t>missing</a:t>
            </a:r>
            <a:r>
              <a:rPr lang="es-AR" sz="3600" dirty="0" smtClean="0">
                <a:solidFill>
                  <a:schemeClr val="bg1"/>
                </a:solidFill>
                <a:latin typeface="Aileron" panose="020B0604020202020204" charset="0"/>
              </a:rPr>
              <a:t> </a:t>
            </a:r>
            <a:r>
              <a:rPr lang="es-AR" sz="3600" dirty="0" err="1" smtClean="0">
                <a:solidFill>
                  <a:schemeClr val="bg1"/>
                </a:solidFill>
                <a:latin typeface="Aileron" panose="020B0604020202020204" charset="0"/>
              </a:rPr>
              <a:t>values</a:t>
            </a:r>
            <a:endParaRPr lang="en-US" sz="3600" dirty="0">
              <a:solidFill>
                <a:schemeClr val="bg1"/>
              </a:solidFill>
              <a:latin typeface="Aileron" panose="020B0604020202020204" charset="0"/>
            </a:endParaRPr>
          </a:p>
        </p:txBody>
      </p:sp>
      <p:sp>
        <p:nvSpPr>
          <p:cNvPr id="17" name="CuadroTexto 16"/>
          <p:cNvSpPr txBox="1"/>
          <p:nvPr/>
        </p:nvSpPr>
        <p:spPr>
          <a:xfrm>
            <a:off x="304800" y="3455193"/>
            <a:ext cx="8305800" cy="3170099"/>
          </a:xfrm>
          <a:prstGeom prst="rect">
            <a:avLst/>
          </a:prstGeom>
          <a:noFill/>
        </p:spPr>
        <p:txBody>
          <a:bodyPr wrap="square" rtlCol="0">
            <a:spAutoFit/>
          </a:bodyPr>
          <a:lstStyle/>
          <a:p>
            <a:pPr marL="571500" indent="-571500">
              <a:buFont typeface="Arial" panose="020B0604020202020204" pitchFamily="34" charset="0"/>
              <a:buChar char="•"/>
            </a:pPr>
            <a:r>
              <a:rPr lang="es-AR" sz="4000" dirty="0" err="1" smtClean="0">
                <a:solidFill>
                  <a:schemeClr val="bg1"/>
                </a:solidFill>
                <a:latin typeface="Aileron" panose="020B0604020202020204" charset="0"/>
              </a:rPr>
              <a:t>SpaceX</a:t>
            </a:r>
            <a:r>
              <a:rPr lang="es-AR" sz="4000" dirty="0" smtClean="0">
                <a:solidFill>
                  <a:schemeClr val="bg1"/>
                </a:solidFill>
                <a:latin typeface="Aileron" panose="020B0604020202020204" charset="0"/>
              </a:rPr>
              <a:t> </a:t>
            </a:r>
            <a:r>
              <a:rPr lang="es-AR" sz="4000" dirty="0" err="1" smtClean="0">
                <a:solidFill>
                  <a:schemeClr val="bg1"/>
                </a:solidFill>
                <a:latin typeface="Aileron" panose="020B0604020202020204" charset="0"/>
              </a:rPr>
              <a:t>offers</a:t>
            </a:r>
            <a:r>
              <a:rPr lang="es-AR" sz="4000" dirty="0" smtClean="0">
                <a:solidFill>
                  <a:schemeClr val="bg1"/>
                </a:solidFill>
                <a:latin typeface="Aileron" panose="020B0604020202020204" charset="0"/>
              </a:rPr>
              <a:t> a </a:t>
            </a:r>
            <a:r>
              <a:rPr lang="es-AR" sz="4000" dirty="0" err="1" smtClean="0">
                <a:solidFill>
                  <a:schemeClr val="bg1"/>
                </a:solidFill>
                <a:latin typeface="Aileron" panose="020B0604020202020204" charset="0"/>
              </a:rPr>
              <a:t>public</a:t>
            </a:r>
            <a:r>
              <a:rPr lang="es-AR" sz="4000" dirty="0" smtClean="0">
                <a:solidFill>
                  <a:schemeClr val="bg1"/>
                </a:solidFill>
                <a:latin typeface="Aileron" panose="020B0604020202020204" charset="0"/>
              </a:rPr>
              <a:t> API </a:t>
            </a:r>
            <a:r>
              <a:rPr lang="es-AR" sz="4000" dirty="0" err="1" smtClean="0">
                <a:solidFill>
                  <a:schemeClr val="bg1"/>
                </a:solidFill>
                <a:latin typeface="Aileron" panose="020B0604020202020204" charset="0"/>
              </a:rPr>
              <a:t>from</a:t>
            </a:r>
            <a:r>
              <a:rPr lang="es-AR" sz="4000" dirty="0" smtClean="0">
                <a:solidFill>
                  <a:schemeClr val="bg1"/>
                </a:solidFill>
                <a:latin typeface="Aileron" panose="020B0604020202020204" charset="0"/>
              </a:rPr>
              <a:t> </a:t>
            </a:r>
            <a:r>
              <a:rPr lang="es-AR" sz="4000" dirty="0" err="1" smtClean="0">
                <a:solidFill>
                  <a:schemeClr val="bg1"/>
                </a:solidFill>
                <a:latin typeface="Aileron" panose="020B0604020202020204" charset="0"/>
              </a:rPr>
              <a:t>where</a:t>
            </a:r>
            <a:r>
              <a:rPr lang="es-AR" sz="4000" dirty="0" smtClean="0">
                <a:solidFill>
                  <a:schemeClr val="bg1"/>
                </a:solidFill>
                <a:latin typeface="Aileron" panose="020B0604020202020204" charset="0"/>
              </a:rPr>
              <a:t> data can be </a:t>
            </a:r>
            <a:r>
              <a:rPr lang="es-AR" sz="4000" dirty="0" err="1" smtClean="0">
                <a:solidFill>
                  <a:schemeClr val="bg1"/>
                </a:solidFill>
                <a:latin typeface="Aileron" panose="020B0604020202020204" charset="0"/>
              </a:rPr>
              <a:t>obtained</a:t>
            </a:r>
            <a:r>
              <a:rPr lang="es-AR" sz="4000" dirty="0" smtClean="0">
                <a:solidFill>
                  <a:schemeClr val="bg1"/>
                </a:solidFill>
                <a:latin typeface="Aileron" panose="020B0604020202020204" charset="0"/>
              </a:rPr>
              <a:t> and </a:t>
            </a:r>
            <a:r>
              <a:rPr lang="es-AR" sz="4000" dirty="0" err="1" smtClean="0">
                <a:solidFill>
                  <a:schemeClr val="bg1"/>
                </a:solidFill>
                <a:latin typeface="Aileron" panose="020B0604020202020204" charset="0"/>
              </a:rPr>
              <a:t>then</a:t>
            </a:r>
            <a:r>
              <a:rPr lang="es-AR" sz="4000" dirty="0" smtClean="0">
                <a:solidFill>
                  <a:schemeClr val="bg1"/>
                </a:solidFill>
                <a:latin typeface="Aileron" panose="020B0604020202020204" charset="0"/>
              </a:rPr>
              <a:t> </a:t>
            </a:r>
            <a:r>
              <a:rPr lang="es-AR" sz="4000" dirty="0" err="1" smtClean="0">
                <a:solidFill>
                  <a:schemeClr val="bg1"/>
                </a:solidFill>
                <a:latin typeface="Aileron" panose="020B0604020202020204" charset="0"/>
              </a:rPr>
              <a:t>used</a:t>
            </a:r>
            <a:endParaRPr lang="es-AR" sz="4000" dirty="0" smtClean="0">
              <a:solidFill>
                <a:schemeClr val="bg1"/>
              </a:solidFill>
              <a:latin typeface="Aileron" panose="020B0604020202020204" charset="0"/>
            </a:endParaRPr>
          </a:p>
          <a:p>
            <a:pPr marL="571500" indent="-571500">
              <a:buFont typeface="Arial" panose="020B0604020202020204" pitchFamily="34" charset="0"/>
              <a:buChar char="•"/>
            </a:pPr>
            <a:r>
              <a:rPr lang="es-AR" sz="4000" dirty="0" err="1" smtClean="0">
                <a:solidFill>
                  <a:schemeClr val="bg1"/>
                </a:solidFill>
                <a:latin typeface="Aileron" panose="020B0604020202020204" charset="0"/>
              </a:rPr>
              <a:t>This</a:t>
            </a:r>
            <a:r>
              <a:rPr lang="es-AR" sz="4000" dirty="0" smtClean="0">
                <a:solidFill>
                  <a:schemeClr val="bg1"/>
                </a:solidFill>
                <a:latin typeface="Aileron" panose="020B0604020202020204" charset="0"/>
              </a:rPr>
              <a:t> API </a:t>
            </a:r>
            <a:r>
              <a:rPr lang="es-AR" sz="4000" dirty="0" err="1" smtClean="0">
                <a:solidFill>
                  <a:schemeClr val="bg1"/>
                </a:solidFill>
                <a:latin typeface="Aileron" panose="020B0604020202020204" charset="0"/>
              </a:rPr>
              <a:t>was</a:t>
            </a:r>
            <a:r>
              <a:rPr lang="es-AR" sz="4000" dirty="0" smtClean="0">
                <a:solidFill>
                  <a:schemeClr val="bg1"/>
                </a:solidFill>
                <a:latin typeface="Aileron" panose="020B0604020202020204" charset="0"/>
              </a:rPr>
              <a:t> </a:t>
            </a:r>
            <a:r>
              <a:rPr lang="es-AR" sz="4000" dirty="0" err="1" smtClean="0">
                <a:solidFill>
                  <a:schemeClr val="bg1"/>
                </a:solidFill>
                <a:latin typeface="Aileron" panose="020B0604020202020204" charset="0"/>
              </a:rPr>
              <a:t>used</a:t>
            </a:r>
            <a:r>
              <a:rPr lang="es-AR" sz="4000" dirty="0" smtClean="0">
                <a:solidFill>
                  <a:schemeClr val="bg1"/>
                </a:solidFill>
                <a:latin typeface="Aileron" panose="020B0604020202020204" charset="0"/>
              </a:rPr>
              <a:t> to </a:t>
            </a:r>
            <a:r>
              <a:rPr lang="es-AR" sz="4000" dirty="0" err="1" smtClean="0">
                <a:solidFill>
                  <a:schemeClr val="bg1"/>
                </a:solidFill>
                <a:latin typeface="Aileron" panose="020B0604020202020204" charset="0"/>
              </a:rPr>
              <a:t>extract</a:t>
            </a:r>
            <a:r>
              <a:rPr lang="es-AR" sz="4000" dirty="0" smtClean="0">
                <a:solidFill>
                  <a:schemeClr val="bg1"/>
                </a:solidFill>
                <a:latin typeface="Aileron" panose="020B0604020202020204" charset="0"/>
              </a:rPr>
              <a:t> data </a:t>
            </a:r>
            <a:r>
              <a:rPr lang="es-AR" sz="4000" dirty="0" err="1" smtClean="0">
                <a:solidFill>
                  <a:schemeClr val="bg1"/>
                </a:solidFill>
                <a:latin typeface="Aileron" panose="020B0604020202020204" charset="0"/>
              </a:rPr>
              <a:t>following</a:t>
            </a:r>
            <a:r>
              <a:rPr lang="es-AR" sz="4000" dirty="0" smtClean="0">
                <a:solidFill>
                  <a:schemeClr val="bg1"/>
                </a:solidFill>
                <a:latin typeface="Aileron" panose="020B0604020202020204" charset="0"/>
              </a:rPr>
              <a:t> </a:t>
            </a:r>
            <a:r>
              <a:rPr lang="es-AR" sz="4000" dirty="0" err="1" smtClean="0">
                <a:solidFill>
                  <a:schemeClr val="bg1"/>
                </a:solidFill>
                <a:latin typeface="Aileron" panose="020B0604020202020204" charset="0"/>
              </a:rPr>
              <a:t>the</a:t>
            </a:r>
            <a:r>
              <a:rPr lang="es-AR" sz="4000" dirty="0" smtClean="0">
                <a:solidFill>
                  <a:schemeClr val="bg1"/>
                </a:solidFill>
                <a:latin typeface="Aileron" panose="020B0604020202020204" charset="0"/>
              </a:rPr>
              <a:t> </a:t>
            </a:r>
            <a:r>
              <a:rPr lang="es-AR" sz="4000" dirty="0" err="1" smtClean="0">
                <a:solidFill>
                  <a:schemeClr val="bg1"/>
                </a:solidFill>
                <a:latin typeface="Aileron" panose="020B0604020202020204" charset="0"/>
              </a:rPr>
              <a:t>steps</a:t>
            </a:r>
            <a:r>
              <a:rPr lang="es-AR" sz="4000" dirty="0" smtClean="0">
                <a:solidFill>
                  <a:schemeClr val="bg1"/>
                </a:solidFill>
                <a:latin typeface="Aileron" panose="020B0604020202020204" charset="0"/>
              </a:rPr>
              <a:t> </a:t>
            </a:r>
            <a:r>
              <a:rPr lang="es-AR" sz="4000" dirty="0" err="1" smtClean="0">
                <a:solidFill>
                  <a:schemeClr val="bg1"/>
                </a:solidFill>
                <a:latin typeface="Aileron" panose="020B0604020202020204" charset="0"/>
              </a:rPr>
              <a:t>bellow</a:t>
            </a:r>
            <a:r>
              <a:rPr lang="es-AR" sz="4000" dirty="0" smtClean="0">
                <a:solidFill>
                  <a:schemeClr val="bg1"/>
                </a:solidFill>
                <a:latin typeface="Aileron" panose="020B0604020202020204" charset="0"/>
              </a:rPr>
              <a:t>: </a:t>
            </a:r>
            <a:endParaRPr lang="en-US" sz="4000" dirty="0">
              <a:solidFill>
                <a:schemeClr val="bg1"/>
              </a:solidFill>
              <a:latin typeface="Aileron" panose="020B0604020202020204" charset="0"/>
            </a:endParaRPr>
          </a:p>
        </p:txBody>
      </p:sp>
      <p:sp>
        <p:nvSpPr>
          <p:cNvPr id="19" name="Rectángulo redondeado 18"/>
          <p:cNvSpPr/>
          <p:nvPr/>
        </p:nvSpPr>
        <p:spPr>
          <a:xfrm>
            <a:off x="10681370" y="4244453"/>
            <a:ext cx="6705600" cy="126717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CuadroTexto 19"/>
          <p:cNvSpPr txBox="1"/>
          <p:nvPr/>
        </p:nvSpPr>
        <p:spPr>
          <a:xfrm>
            <a:off x="10750324" y="4370208"/>
            <a:ext cx="6242276" cy="1015663"/>
          </a:xfrm>
          <a:prstGeom prst="rect">
            <a:avLst/>
          </a:prstGeom>
          <a:noFill/>
        </p:spPr>
        <p:txBody>
          <a:bodyPr wrap="square" rtlCol="0">
            <a:spAutoFit/>
          </a:bodyPr>
          <a:lstStyle/>
          <a:p>
            <a:r>
              <a:rPr lang="es-AR" sz="2000" u="sng" dirty="0" err="1" smtClean="0">
                <a:latin typeface="Aileron" panose="020B0604020202020204" charset="0"/>
                <a:cs typeface="Arial" panose="020B0604020202020204" pitchFamily="34" charset="0"/>
              </a:rPr>
              <a:t>Source</a:t>
            </a:r>
            <a:r>
              <a:rPr lang="es-AR" sz="2000" u="sng" dirty="0" smtClean="0">
                <a:latin typeface="Aileron" panose="020B0604020202020204" charset="0"/>
                <a:cs typeface="Arial" panose="020B0604020202020204" pitchFamily="34" charset="0"/>
              </a:rPr>
              <a:t> </a:t>
            </a:r>
            <a:r>
              <a:rPr lang="es-AR" sz="2000" u="sng" dirty="0" err="1" smtClean="0">
                <a:latin typeface="Aileron" panose="020B0604020202020204" charset="0"/>
                <a:cs typeface="Arial" panose="020B0604020202020204" pitchFamily="34" charset="0"/>
              </a:rPr>
              <a:t>code</a:t>
            </a:r>
            <a:r>
              <a:rPr lang="es-AR" sz="2000" u="sng" dirty="0">
                <a:latin typeface="Aileron" panose="020B0604020202020204" charset="0"/>
                <a:cs typeface="Arial" panose="020B0604020202020204" pitchFamily="34" charset="0"/>
              </a:rPr>
              <a:t>: </a:t>
            </a:r>
            <a:r>
              <a:rPr lang="es-AR" sz="2000" dirty="0">
                <a:latin typeface="Aileron" panose="020B0604020202020204" charset="0"/>
                <a:cs typeface="Arial" panose="020B0604020202020204" pitchFamily="34" charset="0"/>
              </a:rPr>
              <a:t>https://github.com/MarcosLopez64/Capstone-Project-/blob/main/Data%20Collection%20API.ipynb</a:t>
            </a:r>
            <a:endParaRPr lang="en-US" sz="2000" dirty="0">
              <a:latin typeface="Aileron" panose="020B0604020202020204" charset="0"/>
              <a:cs typeface="Arial" panose="020B0604020202020204" pitchFamily="34" charset="0"/>
            </a:endParaRPr>
          </a:p>
        </p:txBody>
      </p:sp>
    </p:spTree>
    <p:extLst>
      <p:ext uri="{BB962C8B-B14F-4D97-AF65-F5344CB8AC3E}">
        <p14:creationId xmlns:p14="http://schemas.microsoft.com/office/powerpoint/2010/main" val="368393381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4000" r="-4000"/>
          </a:stretch>
        </a:blipFill>
        <a:effectLst/>
      </p:bgPr>
    </p:bg>
    <p:spTree>
      <p:nvGrpSpPr>
        <p:cNvPr id="1" name=""/>
        <p:cNvGrpSpPr/>
        <p:nvPr/>
      </p:nvGrpSpPr>
      <p:grpSpPr>
        <a:xfrm>
          <a:off x="0" y="0"/>
          <a:ext cx="0" cy="0"/>
          <a:chOff x="0" y="0"/>
          <a:chExt cx="0" cy="0"/>
        </a:xfrm>
      </p:grpSpPr>
      <p:sp>
        <p:nvSpPr>
          <p:cNvPr id="2" name="CuadroTexto 1"/>
          <p:cNvSpPr txBox="1"/>
          <p:nvPr/>
        </p:nvSpPr>
        <p:spPr>
          <a:xfrm>
            <a:off x="533400" y="571500"/>
            <a:ext cx="10439400" cy="1015663"/>
          </a:xfrm>
          <a:prstGeom prst="rect">
            <a:avLst/>
          </a:prstGeom>
          <a:no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rtlCol="0">
            <a:spAutoFit/>
          </a:bodyPr>
          <a:lstStyle/>
          <a:p>
            <a:r>
              <a:rPr lang="es-AR" sz="6000" dirty="0" smtClean="0">
                <a:solidFill>
                  <a:schemeClr val="bg1"/>
                </a:solidFill>
                <a:latin typeface="Aileron" panose="020B0604020202020204" charset="0"/>
              </a:rPr>
              <a:t>Data </a:t>
            </a:r>
            <a:r>
              <a:rPr lang="es-AR" sz="6000" dirty="0" err="1" smtClean="0">
                <a:solidFill>
                  <a:schemeClr val="bg1"/>
                </a:solidFill>
                <a:latin typeface="Aileron" panose="020B0604020202020204" charset="0"/>
              </a:rPr>
              <a:t>Collection</a:t>
            </a:r>
            <a:r>
              <a:rPr lang="es-AR" sz="6000" dirty="0" smtClean="0">
                <a:solidFill>
                  <a:schemeClr val="bg1"/>
                </a:solidFill>
                <a:latin typeface="Aileron" panose="020B0604020202020204" charset="0"/>
              </a:rPr>
              <a:t>: </a:t>
            </a:r>
            <a:r>
              <a:rPr lang="es-AR" sz="6000" dirty="0" err="1" smtClean="0">
                <a:solidFill>
                  <a:schemeClr val="bg1"/>
                </a:solidFill>
                <a:latin typeface="Aileron" panose="020B0604020202020204" charset="0"/>
              </a:rPr>
              <a:t>WebScraping</a:t>
            </a:r>
            <a:endParaRPr lang="en-US" sz="6000" dirty="0">
              <a:solidFill>
                <a:schemeClr val="bg1"/>
              </a:solidFill>
              <a:latin typeface="Aileron" panose="020B0604020202020204" charset="0"/>
            </a:endParaRPr>
          </a:p>
        </p:txBody>
      </p:sp>
      <p:sp>
        <p:nvSpPr>
          <p:cNvPr id="3" name="CuadroTexto 2"/>
          <p:cNvSpPr txBox="1"/>
          <p:nvPr/>
        </p:nvSpPr>
        <p:spPr>
          <a:xfrm>
            <a:off x="522767" y="3463268"/>
            <a:ext cx="8991600" cy="2308324"/>
          </a:xfrm>
          <a:prstGeom prst="rect">
            <a:avLst/>
          </a:prstGeom>
          <a:noFill/>
        </p:spPr>
        <p:txBody>
          <a:bodyPr wrap="square" rtlCol="0">
            <a:spAutoFit/>
          </a:bodyPr>
          <a:lstStyle/>
          <a:p>
            <a:pPr marL="571500" indent="-571500">
              <a:buFont typeface="Arial" panose="020B0604020202020204" pitchFamily="34" charset="0"/>
              <a:buChar char="•"/>
            </a:pPr>
            <a:r>
              <a:rPr lang="es-AR" sz="3600" dirty="0" smtClean="0">
                <a:solidFill>
                  <a:schemeClr val="bg1"/>
                </a:solidFill>
                <a:latin typeface="Aileron" panose="020B0604020202020204" charset="0"/>
              </a:rPr>
              <a:t>Data </a:t>
            </a:r>
            <a:r>
              <a:rPr lang="es-AR" sz="3600" dirty="0" err="1" smtClean="0">
                <a:solidFill>
                  <a:schemeClr val="bg1"/>
                </a:solidFill>
                <a:latin typeface="Aileron" panose="020B0604020202020204" charset="0"/>
              </a:rPr>
              <a:t>from</a:t>
            </a:r>
            <a:r>
              <a:rPr lang="es-AR" sz="3600" dirty="0" smtClean="0">
                <a:solidFill>
                  <a:schemeClr val="bg1"/>
                </a:solidFill>
                <a:latin typeface="Aileron" panose="020B0604020202020204" charset="0"/>
              </a:rPr>
              <a:t> </a:t>
            </a:r>
            <a:r>
              <a:rPr lang="es-AR" sz="3600" dirty="0" err="1" smtClean="0">
                <a:solidFill>
                  <a:schemeClr val="bg1"/>
                </a:solidFill>
                <a:latin typeface="Aileron" panose="020B0604020202020204" charset="0"/>
              </a:rPr>
              <a:t>SpaceX</a:t>
            </a:r>
            <a:r>
              <a:rPr lang="es-AR" sz="3600" dirty="0" smtClean="0">
                <a:solidFill>
                  <a:schemeClr val="bg1"/>
                </a:solidFill>
                <a:latin typeface="Aileron" panose="020B0604020202020204" charset="0"/>
              </a:rPr>
              <a:t> </a:t>
            </a:r>
            <a:r>
              <a:rPr lang="es-AR" sz="3600" dirty="0" err="1" smtClean="0">
                <a:solidFill>
                  <a:schemeClr val="bg1"/>
                </a:solidFill>
                <a:latin typeface="Aileron" panose="020B0604020202020204" charset="0"/>
              </a:rPr>
              <a:t>launches</a:t>
            </a:r>
            <a:r>
              <a:rPr lang="es-AR" sz="3600" dirty="0" smtClean="0">
                <a:solidFill>
                  <a:schemeClr val="bg1"/>
                </a:solidFill>
                <a:latin typeface="Aileron" panose="020B0604020202020204" charset="0"/>
              </a:rPr>
              <a:t> can </a:t>
            </a:r>
            <a:r>
              <a:rPr lang="es-AR" sz="3600" dirty="0" err="1" smtClean="0">
                <a:solidFill>
                  <a:schemeClr val="bg1"/>
                </a:solidFill>
                <a:latin typeface="Aileron" panose="020B0604020202020204" charset="0"/>
              </a:rPr>
              <a:t>also</a:t>
            </a:r>
            <a:r>
              <a:rPr lang="es-AR" sz="3600" dirty="0" smtClean="0">
                <a:solidFill>
                  <a:schemeClr val="bg1"/>
                </a:solidFill>
                <a:latin typeface="Aileron" panose="020B0604020202020204" charset="0"/>
              </a:rPr>
              <a:t> be </a:t>
            </a:r>
            <a:r>
              <a:rPr lang="es-AR" sz="3600" dirty="0" err="1" smtClean="0">
                <a:solidFill>
                  <a:schemeClr val="bg1"/>
                </a:solidFill>
                <a:latin typeface="Aileron" panose="020B0604020202020204" charset="0"/>
              </a:rPr>
              <a:t>obtained</a:t>
            </a:r>
            <a:r>
              <a:rPr lang="es-AR" sz="3600" dirty="0" smtClean="0">
                <a:solidFill>
                  <a:schemeClr val="bg1"/>
                </a:solidFill>
                <a:latin typeface="Aileron" panose="020B0604020202020204" charset="0"/>
              </a:rPr>
              <a:t> </a:t>
            </a:r>
            <a:r>
              <a:rPr lang="es-AR" sz="3600" dirty="0" err="1" smtClean="0">
                <a:solidFill>
                  <a:schemeClr val="bg1"/>
                </a:solidFill>
                <a:latin typeface="Aileron" panose="020B0604020202020204" charset="0"/>
              </a:rPr>
              <a:t>from</a:t>
            </a:r>
            <a:r>
              <a:rPr lang="es-AR" sz="3600" dirty="0" smtClean="0">
                <a:solidFill>
                  <a:schemeClr val="bg1"/>
                </a:solidFill>
                <a:latin typeface="Aileron" panose="020B0604020202020204" charset="0"/>
              </a:rPr>
              <a:t> Wikipedia</a:t>
            </a:r>
          </a:p>
          <a:p>
            <a:pPr marL="571500" indent="-571500">
              <a:buFont typeface="Arial" panose="020B0604020202020204" pitchFamily="34" charset="0"/>
              <a:buChar char="•"/>
            </a:pPr>
            <a:r>
              <a:rPr lang="es-AR" sz="3600" dirty="0" smtClean="0">
                <a:solidFill>
                  <a:schemeClr val="bg1"/>
                </a:solidFill>
                <a:latin typeface="Aileron" panose="020B0604020202020204" charset="0"/>
              </a:rPr>
              <a:t>Data are </a:t>
            </a:r>
            <a:r>
              <a:rPr lang="es-AR" sz="3600" dirty="0" err="1" smtClean="0">
                <a:solidFill>
                  <a:schemeClr val="bg1"/>
                </a:solidFill>
                <a:latin typeface="Aileron" panose="020B0604020202020204" charset="0"/>
              </a:rPr>
              <a:t>downloaded</a:t>
            </a:r>
            <a:r>
              <a:rPr lang="es-AR" sz="3600" dirty="0" smtClean="0">
                <a:solidFill>
                  <a:schemeClr val="bg1"/>
                </a:solidFill>
                <a:latin typeface="Aileron" panose="020B0604020202020204" charset="0"/>
              </a:rPr>
              <a:t> </a:t>
            </a:r>
            <a:r>
              <a:rPr lang="es-AR" sz="3600" dirty="0" err="1" smtClean="0">
                <a:solidFill>
                  <a:schemeClr val="bg1"/>
                </a:solidFill>
                <a:latin typeface="Aileron" panose="020B0604020202020204" charset="0"/>
              </a:rPr>
              <a:t>according</a:t>
            </a:r>
            <a:r>
              <a:rPr lang="es-AR" sz="3600" dirty="0" smtClean="0">
                <a:solidFill>
                  <a:schemeClr val="bg1"/>
                </a:solidFill>
                <a:latin typeface="Aileron" panose="020B0604020202020204" charset="0"/>
              </a:rPr>
              <a:t> to </a:t>
            </a:r>
            <a:r>
              <a:rPr lang="es-AR" sz="3600" dirty="0" err="1" smtClean="0">
                <a:solidFill>
                  <a:schemeClr val="bg1"/>
                </a:solidFill>
                <a:latin typeface="Aileron" panose="020B0604020202020204" charset="0"/>
              </a:rPr>
              <a:t>the</a:t>
            </a:r>
            <a:r>
              <a:rPr lang="es-AR" sz="3600" dirty="0" smtClean="0">
                <a:solidFill>
                  <a:schemeClr val="bg1"/>
                </a:solidFill>
                <a:latin typeface="Aileron" panose="020B0604020202020204" charset="0"/>
              </a:rPr>
              <a:t> </a:t>
            </a:r>
            <a:r>
              <a:rPr lang="es-AR" sz="3600" dirty="0" err="1" smtClean="0">
                <a:solidFill>
                  <a:schemeClr val="bg1"/>
                </a:solidFill>
                <a:latin typeface="Aileron" panose="020B0604020202020204" charset="0"/>
              </a:rPr>
              <a:t>flowchart</a:t>
            </a:r>
            <a:r>
              <a:rPr lang="es-AR" sz="3600" dirty="0" smtClean="0">
                <a:solidFill>
                  <a:schemeClr val="bg1"/>
                </a:solidFill>
                <a:latin typeface="Aileron" panose="020B0604020202020204" charset="0"/>
              </a:rPr>
              <a:t> and </a:t>
            </a:r>
            <a:r>
              <a:rPr lang="es-AR" sz="3600" dirty="0" err="1" smtClean="0">
                <a:solidFill>
                  <a:schemeClr val="bg1"/>
                </a:solidFill>
                <a:latin typeface="Aileron" panose="020B0604020202020204" charset="0"/>
              </a:rPr>
              <a:t>then</a:t>
            </a:r>
            <a:r>
              <a:rPr lang="es-AR" sz="3600" dirty="0" smtClean="0">
                <a:solidFill>
                  <a:schemeClr val="bg1"/>
                </a:solidFill>
                <a:latin typeface="Aileron" panose="020B0604020202020204" charset="0"/>
              </a:rPr>
              <a:t> </a:t>
            </a:r>
            <a:r>
              <a:rPr lang="es-AR" sz="3600" dirty="0" err="1" smtClean="0">
                <a:solidFill>
                  <a:schemeClr val="bg1"/>
                </a:solidFill>
                <a:latin typeface="Aileron" panose="020B0604020202020204" charset="0"/>
              </a:rPr>
              <a:t>persisted</a:t>
            </a:r>
            <a:endParaRPr lang="en-US" sz="3600" dirty="0">
              <a:solidFill>
                <a:schemeClr val="bg1"/>
              </a:solidFill>
              <a:latin typeface="Aileron" panose="020B0604020202020204" charset="0"/>
            </a:endParaRPr>
          </a:p>
        </p:txBody>
      </p:sp>
      <p:sp>
        <p:nvSpPr>
          <p:cNvPr id="4" name="Rectángulo 3"/>
          <p:cNvSpPr/>
          <p:nvPr/>
        </p:nvSpPr>
        <p:spPr>
          <a:xfrm>
            <a:off x="12525153" y="717723"/>
            <a:ext cx="3962400" cy="1981200"/>
          </a:xfrm>
          <a:prstGeom prst="rect">
            <a:avLst/>
          </a:prstGeom>
          <a:effectLst>
            <a:outerShdw dist="50800" dir="5400000" sx="1000" sy="1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lecha abajo 5"/>
          <p:cNvSpPr/>
          <p:nvPr/>
        </p:nvSpPr>
        <p:spPr>
          <a:xfrm>
            <a:off x="14163453" y="2865426"/>
            <a:ext cx="685800" cy="1284238"/>
          </a:xfrm>
          <a:prstGeom prst="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ángulo 6"/>
          <p:cNvSpPr/>
          <p:nvPr/>
        </p:nvSpPr>
        <p:spPr>
          <a:xfrm>
            <a:off x="12496800" y="4264531"/>
            <a:ext cx="3962400" cy="1981200"/>
          </a:xfrm>
          <a:prstGeom prst="rect">
            <a:avLst/>
          </a:prstGeom>
          <a:effectLst>
            <a:outerShdw dist="50800" dir="5400000" sx="1000" sy="1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lecha abajo 7"/>
          <p:cNvSpPr/>
          <p:nvPr/>
        </p:nvSpPr>
        <p:spPr>
          <a:xfrm>
            <a:off x="14163453" y="6527101"/>
            <a:ext cx="685800" cy="1284238"/>
          </a:xfrm>
          <a:prstGeom prst="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ángulo 8"/>
          <p:cNvSpPr/>
          <p:nvPr/>
        </p:nvSpPr>
        <p:spPr>
          <a:xfrm>
            <a:off x="12525153" y="8026500"/>
            <a:ext cx="3962400" cy="1981200"/>
          </a:xfrm>
          <a:prstGeom prst="rect">
            <a:avLst/>
          </a:prstGeom>
          <a:effectLst>
            <a:outerShdw dist="50800" dir="5400000" sx="1000" sy="1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uadroTexto 9"/>
          <p:cNvSpPr txBox="1"/>
          <p:nvPr/>
        </p:nvSpPr>
        <p:spPr>
          <a:xfrm>
            <a:off x="12763500" y="1015825"/>
            <a:ext cx="3429000" cy="1384995"/>
          </a:xfrm>
          <a:prstGeom prst="rect">
            <a:avLst/>
          </a:prstGeom>
          <a:noFill/>
        </p:spPr>
        <p:txBody>
          <a:bodyPr wrap="square" rtlCol="0">
            <a:spAutoFit/>
          </a:bodyPr>
          <a:lstStyle/>
          <a:p>
            <a:pPr algn="ctr"/>
            <a:r>
              <a:rPr lang="es-AR" sz="2800" dirty="0" err="1" smtClean="0">
                <a:solidFill>
                  <a:schemeClr val="bg1"/>
                </a:solidFill>
                <a:latin typeface="Aileron" panose="020B0604020202020204" charset="0"/>
              </a:rPr>
              <a:t>Request</a:t>
            </a:r>
            <a:r>
              <a:rPr lang="es-AR" sz="2800" dirty="0" smtClean="0">
                <a:solidFill>
                  <a:schemeClr val="bg1"/>
                </a:solidFill>
                <a:latin typeface="Aileron" panose="020B0604020202020204" charset="0"/>
              </a:rPr>
              <a:t> </a:t>
            </a:r>
            <a:r>
              <a:rPr lang="es-AR" sz="2800" dirty="0" err="1" smtClean="0">
                <a:solidFill>
                  <a:schemeClr val="bg1"/>
                </a:solidFill>
                <a:latin typeface="Aileron" panose="020B0604020202020204" charset="0"/>
              </a:rPr>
              <a:t>the</a:t>
            </a:r>
            <a:r>
              <a:rPr lang="es-AR" sz="2800" dirty="0" smtClean="0">
                <a:solidFill>
                  <a:schemeClr val="bg1"/>
                </a:solidFill>
                <a:latin typeface="Aileron" panose="020B0604020202020204" charset="0"/>
              </a:rPr>
              <a:t> </a:t>
            </a:r>
            <a:r>
              <a:rPr lang="es-AR" sz="2800" dirty="0" err="1" smtClean="0">
                <a:solidFill>
                  <a:schemeClr val="bg1"/>
                </a:solidFill>
                <a:latin typeface="Aileron" panose="020B0604020202020204" charset="0"/>
              </a:rPr>
              <a:t>Falcon</a:t>
            </a:r>
            <a:r>
              <a:rPr lang="es-AR" sz="2800" dirty="0" smtClean="0">
                <a:solidFill>
                  <a:schemeClr val="bg1"/>
                </a:solidFill>
                <a:latin typeface="Aileron" panose="020B0604020202020204" charset="0"/>
              </a:rPr>
              <a:t> 9 </a:t>
            </a:r>
            <a:r>
              <a:rPr lang="es-AR" sz="2800" dirty="0" err="1" smtClean="0">
                <a:solidFill>
                  <a:schemeClr val="bg1"/>
                </a:solidFill>
                <a:latin typeface="Aileron" panose="020B0604020202020204" charset="0"/>
              </a:rPr>
              <a:t>launch</a:t>
            </a:r>
            <a:r>
              <a:rPr lang="es-AR" sz="2800" dirty="0" smtClean="0">
                <a:solidFill>
                  <a:schemeClr val="bg1"/>
                </a:solidFill>
                <a:latin typeface="Aileron" panose="020B0604020202020204" charset="0"/>
              </a:rPr>
              <a:t> in </a:t>
            </a:r>
            <a:r>
              <a:rPr lang="es-AR" sz="2800" dirty="0" err="1" smtClean="0">
                <a:solidFill>
                  <a:schemeClr val="bg1"/>
                </a:solidFill>
                <a:latin typeface="Aileron" panose="020B0604020202020204" charset="0"/>
              </a:rPr>
              <a:t>the</a:t>
            </a:r>
            <a:r>
              <a:rPr lang="es-AR" sz="2800" dirty="0" smtClean="0">
                <a:solidFill>
                  <a:schemeClr val="bg1"/>
                </a:solidFill>
                <a:latin typeface="Aileron" panose="020B0604020202020204" charset="0"/>
              </a:rPr>
              <a:t> wiki page</a:t>
            </a:r>
            <a:endParaRPr lang="en-US" sz="2800" dirty="0">
              <a:solidFill>
                <a:schemeClr val="bg1"/>
              </a:solidFill>
              <a:latin typeface="Aileron" panose="020B0604020202020204" charset="0"/>
            </a:endParaRPr>
          </a:p>
        </p:txBody>
      </p:sp>
      <p:sp>
        <p:nvSpPr>
          <p:cNvPr id="12" name="CuadroTexto 11"/>
          <p:cNvSpPr txBox="1"/>
          <p:nvPr/>
        </p:nvSpPr>
        <p:spPr>
          <a:xfrm>
            <a:off x="12763500" y="4429285"/>
            <a:ext cx="3429000" cy="1815882"/>
          </a:xfrm>
          <a:prstGeom prst="rect">
            <a:avLst/>
          </a:prstGeom>
          <a:noFill/>
        </p:spPr>
        <p:txBody>
          <a:bodyPr wrap="square" rtlCol="0">
            <a:spAutoFit/>
          </a:bodyPr>
          <a:lstStyle/>
          <a:p>
            <a:pPr algn="ctr"/>
            <a:r>
              <a:rPr lang="es-AR" sz="2800" dirty="0" err="1" smtClean="0">
                <a:solidFill>
                  <a:schemeClr val="bg1"/>
                </a:solidFill>
                <a:latin typeface="Aileron" panose="020B0604020202020204" charset="0"/>
              </a:rPr>
              <a:t>Exctract</a:t>
            </a:r>
            <a:r>
              <a:rPr lang="es-AR" sz="2800" dirty="0" smtClean="0">
                <a:solidFill>
                  <a:schemeClr val="bg1"/>
                </a:solidFill>
                <a:latin typeface="Aileron" panose="020B0604020202020204" charset="0"/>
              </a:rPr>
              <a:t> </a:t>
            </a:r>
            <a:r>
              <a:rPr lang="es-AR" sz="2800" dirty="0" err="1" smtClean="0">
                <a:solidFill>
                  <a:schemeClr val="bg1"/>
                </a:solidFill>
                <a:latin typeface="Aileron" panose="020B0604020202020204" charset="0"/>
              </a:rPr>
              <a:t>all</a:t>
            </a:r>
            <a:r>
              <a:rPr lang="es-AR" sz="2800" dirty="0" smtClean="0">
                <a:solidFill>
                  <a:schemeClr val="bg1"/>
                </a:solidFill>
                <a:latin typeface="Aileron" panose="020B0604020202020204" charset="0"/>
              </a:rPr>
              <a:t> </a:t>
            </a:r>
            <a:r>
              <a:rPr lang="es-AR" sz="2800" dirty="0" err="1" smtClean="0">
                <a:solidFill>
                  <a:schemeClr val="bg1"/>
                </a:solidFill>
                <a:latin typeface="Aileron" panose="020B0604020202020204" charset="0"/>
              </a:rPr>
              <a:t>columns</a:t>
            </a:r>
            <a:r>
              <a:rPr lang="es-AR" sz="2800" dirty="0" smtClean="0">
                <a:solidFill>
                  <a:schemeClr val="bg1"/>
                </a:solidFill>
                <a:latin typeface="Aileron" panose="020B0604020202020204" charset="0"/>
              </a:rPr>
              <a:t>/variables </a:t>
            </a:r>
            <a:r>
              <a:rPr lang="es-AR" sz="2800" dirty="0" err="1" smtClean="0">
                <a:solidFill>
                  <a:schemeClr val="bg1"/>
                </a:solidFill>
                <a:latin typeface="Aileron" panose="020B0604020202020204" charset="0"/>
              </a:rPr>
              <a:t>names</a:t>
            </a:r>
            <a:r>
              <a:rPr lang="es-AR" sz="2800" dirty="0" smtClean="0">
                <a:solidFill>
                  <a:schemeClr val="bg1"/>
                </a:solidFill>
                <a:latin typeface="Aileron" panose="020B0604020202020204" charset="0"/>
              </a:rPr>
              <a:t> </a:t>
            </a:r>
            <a:r>
              <a:rPr lang="es-AR" sz="2800" dirty="0" err="1" smtClean="0">
                <a:solidFill>
                  <a:schemeClr val="bg1"/>
                </a:solidFill>
                <a:latin typeface="Aileron" panose="020B0604020202020204" charset="0"/>
              </a:rPr>
              <a:t>from</a:t>
            </a:r>
            <a:r>
              <a:rPr lang="es-AR" sz="2800" dirty="0" smtClean="0">
                <a:solidFill>
                  <a:schemeClr val="bg1"/>
                </a:solidFill>
                <a:latin typeface="Aileron" panose="020B0604020202020204" charset="0"/>
              </a:rPr>
              <a:t> </a:t>
            </a:r>
            <a:r>
              <a:rPr lang="es-AR" sz="2800" dirty="0" err="1" smtClean="0">
                <a:solidFill>
                  <a:schemeClr val="bg1"/>
                </a:solidFill>
                <a:latin typeface="Aileron" panose="020B0604020202020204" charset="0"/>
              </a:rPr>
              <a:t>the</a:t>
            </a:r>
            <a:r>
              <a:rPr lang="es-AR" sz="2800" dirty="0" smtClean="0">
                <a:solidFill>
                  <a:schemeClr val="bg1"/>
                </a:solidFill>
                <a:latin typeface="Aileron" panose="020B0604020202020204" charset="0"/>
              </a:rPr>
              <a:t> HTML </a:t>
            </a:r>
            <a:r>
              <a:rPr lang="es-AR" sz="2800" dirty="0" err="1" smtClean="0">
                <a:solidFill>
                  <a:schemeClr val="bg1"/>
                </a:solidFill>
                <a:latin typeface="Aileron" panose="020B0604020202020204" charset="0"/>
              </a:rPr>
              <a:t>table</a:t>
            </a:r>
            <a:r>
              <a:rPr lang="es-AR" sz="2800" dirty="0" smtClean="0">
                <a:solidFill>
                  <a:schemeClr val="bg1"/>
                </a:solidFill>
                <a:latin typeface="Aileron" panose="020B0604020202020204" charset="0"/>
              </a:rPr>
              <a:t> </a:t>
            </a:r>
            <a:r>
              <a:rPr lang="es-AR" sz="2800" dirty="0" err="1" smtClean="0">
                <a:solidFill>
                  <a:schemeClr val="bg1"/>
                </a:solidFill>
                <a:latin typeface="Aileron" panose="020B0604020202020204" charset="0"/>
              </a:rPr>
              <a:t>header</a:t>
            </a:r>
            <a:endParaRPr lang="en-US" sz="2800" dirty="0">
              <a:solidFill>
                <a:schemeClr val="bg1"/>
              </a:solidFill>
              <a:latin typeface="Aileron" panose="020B0604020202020204" charset="0"/>
            </a:endParaRPr>
          </a:p>
        </p:txBody>
      </p:sp>
      <p:sp>
        <p:nvSpPr>
          <p:cNvPr id="13" name="CuadroTexto 12"/>
          <p:cNvSpPr txBox="1"/>
          <p:nvPr/>
        </p:nvSpPr>
        <p:spPr>
          <a:xfrm>
            <a:off x="12800714" y="8324602"/>
            <a:ext cx="3429000" cy="1384995"/>
          </a:xfrm>
          <a:prstGeom prst="rect">
            <a:avLst/>
          </a:prstGeom>
          <a:noFill/>
        </p:spPr>
        <p:txBody>
          <a:bodyPr wrap="square" rtlCol="0">
            <a:spAutoFit/>
          </a:bodyPr>
          <a:lstStyle/>
          <a:p>
            <a:pPr algn="ctr"/>
            <a:r>
              <a:rPr lang="es-AR" sz="2800" dirty="0" err="1" smtClean="0">
                <a:solidFill>
                  <a:schemeClr val="bg1"/>
                </a:solidFill>
                <a:latin typeface="Aileron" panose="020B0604020202020204" charset="0"/>
              </a:rPr>
              <a:t>Create</a:t>
            </a:r>
            <a:r>
              <a:rPr lang="es-AR" sz="2800" dirty="0" smtClean="0">
                <a:solidFill>
                  <a:schemeClr val="bg1"/>
                </a:solidFill>
                <a:latin typeface="Aileron" panose="020B0604020202020204" charset="0"/>
              </a:rPr>
              <a:t> a Data </a:t>
            </a:r>
            <a:r>
              <a:rPr lang="es-AR" sz="2800" dirty="0" err="1" smtClean="0">
                <a:solidFill>
                  <a:schemeClr val="bg1"/>
                </a:solidFill>
                <a:latin typeface="Aileron" panose="020B0604020202020204" charset="0"/>
              </a:rPr>
              <a:t>Frame</a:t>
            </a:r>
            <a:r>
              <a:rPr lang="es-AR" sz="2800" dirty="0" smtClean="0">
                <a:solidFill>
                  <a:schemeClr val="bg1"/>
                </a:solidFill>
                <a:latin typeface="Aileron" panose="020B0604020202020204" charset="0"/>
              </a:rPr>
              <a:t> </a:t>
            </a:r>
            <a:r>
              <a:rPr lang="es-AR" sz="2800" dirty="0" err="1" smtClean="0">
                <a:solidFill>
                  <a:schemeClr val="bg1"/>
                </a:solidFill>
                <a:latin typeface="Aileron" panose="020B0604020202020204" charset="0"/>
              </a:rPr>
              <a:t>by</a:t>
            </a:r>
            <a:r>
              <a:rPr lang="es-AR" sz="2800" dirty="0" smtClean="0">
                <a:solidFill>
                  <a:schemeClr val="bg1"/>
                </a:solidFill>
                <a:latin typeface="Aileron" panose="020B0604020202020204" charset="0"/>
              </a:rPr>
              <a:t> </a:t>
            </a:r>
            <a:r>
              <a:rPr lang="es-AR" sz="2800" dirty="0" err="1" smtClean="0">
                <a:solidFill>
                  <a:schemeClr val="bg1"/>
                </a:solidFill>
                <a:latin typeface="Aileron" panose="020B0604020202020204" charset="0"/>
              </a:rPr>
              <a:t>parsing</a:t>
            </a:r>
            <a:r>
              <a:rPr lang="es-AR" sz="2800" dirty="0" smtClean="0">
                <a:solidFill>
                  <a:schemeClr val="bg1"/>
                </a:solidFill>
                <a:latin typeface="Aileron" panose="020B0604020202020204" charset="0"/>
              </a:rPr>
              <a:t> </a:t>
            </a:r>
            <a:r>
              <a:rPr lang="es-AR" sz="2800" dirty="0" err="1" smtClean="0">
                <a:solidFill>
                  <a:schemeClr val="bg1"/>
                </a:solidFill>
                <a:latin typeface="Aileron" panose="020B0604020202020204" charset="0"/>
              </a:rPr>
              <a:t>the</a:t>
            </a:r>
            <a:r>
              <a:rPr lang="es-AR" sz="2800" dirty="0" smtClean="0">
                <a:solidFill>
                  <a:schemeClr val="bg1"/>
                </a:solidFill>
                <a:latin typeface="Aileron" panose="020B0604020202020204" charset="0"/>
              </a:rPr>
              <a:t> </a:t>
            </a:r>
            <a:r>
              <a:rPr lang="es-AR" sz="2800" dirty="0" err="1" smtClean="0">
                <a:solidFill>
                  <a:schemeClr val="bg1"/>
                </a:solidFill>
                <a:latin typeface="Aileron" panose="020B0604020202020204" charset="0"/>
              </a:rPr>
              <a:t>launch</a:t>
            </a:r>
            <a:r>
              <a:rPr lang="es-AR" sz="2800" dirty="0" smtClean="0">
                <a:solidFill>
                  <a:schemeClr val="bg1"/>
                </a:solidFill>
                <a:latin typeface="Aileron" panose="020B0604020202020204" charset="0"/>
              </a:rPr>
              <a:t> HTML </a:t>
            </a:r>
            <a:r>
              <a:rPr lang="es-AR" sz="2800" dirty="0" err="1" smtClean="0">
                <a:solidFill>
                  <a:schemeClr val="bg1"/>
                </a:solidFill>
                <a:latin typeface="Aileron" panose="020B0604020202020204" charset="0"/>
              </a:rPr>
              <a:t>tables</a:t>
            </a:r>
            <a:endParaRPr lang="en-US" sz="2800" dirty="0">
              <a:solidFill>
                <a:schemeClr val="bg1"/>
              </a:solidFill>
              <a:latin typeface="Aileron" panose="020B0604020202020204" charset="0"/>
            </a:endParaRPr>
          </a:p>
        </p:txBody>
      </p:sp>
      <p:sp>
        <p:nvSpPr>
          <p:cNvPr id="14" name="Rectángulo redondeado 13"/>
          <p:cNvSpPr/>
          <p:nvPr/>
        </p:nvSpPr>
        <p:spPr>
          <a:xfrm>
            <a:off x="990600" y="7185389"/>
            <a:ext cx="6629400" cy="1831711"/>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CuadroTexto 14"/>
          <p:cNvSpPr txBox="1"/>
          <p:nvPr/>
        </p:nvSpPr>
        <p:spPr>
          <a:xfrm>
            <a:off x="1307583" y="7439524"/>
            <a:ext cx="5995434" cy="1323439"/>
          </a:xfrm>
          <a:prstGeom prst="rect">
            <a:avLst/>
          </a:prstGeom>
          <a:noFill/>
        </p:spPr>
        <p:txBody>
          <a:bodyPr wrap="square" rtlCol="0">
            <a:spAutoFit/>
          </a:bodyPr>
          <a:lstStyle/>
          <a:p>
            <a:r>
              <a:rPr lang="es-AR" sz="2000" dirty="0" err="1" smtClean="0"/>
              <a:t>Source</a:t>
            </a:r>
            <a:r>
              <a:rPr lang="es-AR" sz="2000" dirty="0"/>
              <a:t> </a:t>
            </a:r>
            <a:r>
              <a:rPr lang="es-AR" sz="2000" dirty="0" err="1"/>
              <a:t>code</a:t>
            </a:r>
            <a:r>
              <a:rPr lang="es-AR" sz="2000" dirty="0" smtClean="0"/>
              <a:t>:</a:t>
            </a:r>
          </a:p>
          <a:p>
            <a:r>
              <a:rPr lang="es-AR" sz="2000" dirty="0" smtClean="0"/>
              <a:t>https</a:t>
            </a:r>
            <a:r>
              <a:rPr lang="es-AR" sz="2000" dirty="0"/>
              <a:t>://github.com/MarcosLopez64/Capstone-Project-/blob/main/Data%20Collection%20with%20Web%20Scraping.ipynb </a:t>
            </a:r>
            <a:endParaRPr lang="en-US" sz="2000" dirty="0"/>
          </a:p>
        </p:txBody>
      </p:sp>
    </p:spTree>
    <p:extLst>
      <p:ext uri="{BB962C8B-B14F-4D97-AF65-F5344CB8AC3E}">
        <p14:creationId xmlns:p14="http://schemas.microsoft.com/office/powerpoint/2010/main" val="2935680429"/>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1432</TotalTime>
  <Words>1746</Words>
  <Application>Microsoft Office PowerPoint</Application>
  <PresentationFormat>Personalizado</PresentationFormat>
  <Paragraphs>192</Paragraphs>
  <Slides>42</Slides>
  <Notes>0</Notes>
  <HiddenSlides>0</HiddenSlides>
  <MMClips>0</MMClips>
  <ScaleCrop>false</ScaleCrop>
  <HeadingPairs>
    <vt:vector size="6" baseType="variant">
      <vt:variant>
        <vt:lpstr>Fuentes usadas</vt:lpstr>
      </vt:variant>
      <vt:variant>
        <vt:i4>9</vt:i4>
      </vt:variant>
      <vt:variant>
        <vt:lpstr>Tema</vt:lpstr>
      </vt:variant>
      <vt:variant>
        <vt:i4>1</vt:i4>
      </vt:variant>
      <vt:variant>
        <vt:lpstr>Títulos de diapositiva</vt:lpstr>
      </vt:variant>
      <vt:variant>
        <vt:i4>42</vt:i4>
      </vt:variant>
    </vt:vector>
  </HeadingPairs>
  <TitlesOfParts>
    <vt:vector size="52" baseType="lpstr">
      <vt:lpstr>Aileron Bold</vt:lpstr>
      <vt:lpstr>Calibri</vt:lpstr>
      <vt:lpstr>HK Grotesk Bold</vt:lpstr>
      <vt:lpstr>Open Sans Bold</vt:lpstr>
      <vt:lpstr>HK Grotesk</vt:lpstr>
      <vt:lpstr>HK Grotesk Medium</vt:lpstr>
      <vt:lpstr>Arial Black</vt:lpstr>
      <vt:lpstr>Aileron</vt:lpstr>
      <vt:lpstr>Arial</vt:lpstr>
      <vt:lpstr>Office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Science Capstone Project</dc:title>
  <cp:lastModifiedBy>Usuario de Windows</cp:lastModifiedBy>
  <cp:revision>54</cp:revision>
  <dcterms:created xsi:type="dcterms:W3CDTF">2006-08-16T00:00:00Z</dcterms:created>
  <dcterms:modified xsi:type="dcterms:W3CDTF">2023-07-15T16:23:56Z</dcterms:modified>
  <dc:identifier>DAFoXooqi2s</dc:identifier>
</cp:coreProperties>
</file>